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10058400" cx="7772400"/>
  <p:notesSz cx="6858000" cy="9144000"/>
  <p:embeddedFontLst>
    <p:embeddedFont>
      <p:font typeface="Pacifico"/>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Pacific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9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0449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0ea922913b_0_19:notes"/>
          <p:cNvSpPr/>
          <p:nvPr>
            <p:ph idx="2" type="sldImg"/>
          </p:nvPr>
        </p:nvSpPr>
        <p:spPr>
          <a:xfrm>
            <a:off x="210449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0ea922913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0e738e9a8c_0_106:notes"/>
          <p:cNvSpPr/>
          <p:nvPr>
            <p:ph idx="2" type="sldImg"/>
          </p:nvPr>
        </p:nvSpPr>
        <p:spPr>
          <a:xfrm>
            <a:off x="210449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0e738e9a8c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0e738e9a8c_0_34:notes"/>
          <p:cNvSpPr/>
          <p:nvPr>
            <p:ph idx="2" type="sldImg"/>
          </p:nvPr>
        </p:nvSpPr>
        <p:spPr>
          <a:xfrm>
            <a:off x="210449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0e738e9a8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9e7bb49565_0_11:notes"/>
          <p:cNvSpPr/>
          <p:nvPr>
            <p:ph idx="2" type="sldImg"/>
          </p:nvPr>
        </p:nvSpPr>
        <p:spPr>
          <a:xfrm>
            <a:off x="210449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9e7bb4956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d9243ae33d_0_1:notes"/>
          <p:cNvSpPr/>
          <p:nvPr>
            <p:ph idx="2" type="sldImg"/>
          </p:nvPr>
        </p:nvSpPr>
        <p:spPr>
          <a:xfrm>
            <a:off x="210449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d9243ae33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55aa1edaa0_0_72:notes"/>
          <p:cNvSpPr/>
          <p:nvPr>
            <p:ph idx="2" type="sldImg"/>
          </p:nvPr>
        </p:nvSpPr>
        <p:spPr>
          <a:xfrm>
            <a:off x="210449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55aa1edaa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1420c946b4_0_41:notes"/>
          <p:cNvSpPr/>
          <p:nvPr>
            <p:ph idx="2" type="sldImg"/>
          </p:nvPr>
        </p:nvSpPr>
        <p:spPr>
          <a:xfrm>
            <a:off x="210449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1420c946b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55aa1edaa0_0_43:notes"/>
          <p:cNvSpPr/>
          <p:nvPr>
            <p:ph idx="2" type="sldImg"/>
          </p:nvPr>
        </p:nvSpPr>
        <p:spPr>
          <a:xfrm>
            <a:off x="210449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55aa1edaa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0e738e9a8c_0_161:notes"/>
          <p:cNvSpPr/>
          <p:nvPr>
            <p:ph idx="2" type="sldImg"/>
          </p:nvPr>
        </p:nvSpPr>
        <p:spPr>
          <a:xfrm>
            <a:off x="210449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0e738e9a8c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1420c946b4_0_62:notes"/>
          <p:cNvSpPr/>
          <p:nvPr>
            <p:ph idx="2" type="sldImg"/>
          </p:nvPr>
        </p:nvSpPr>
        <p:spPr>
          <a:xfrm>
            <a:off x="210449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1420c946b4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1420c946b4_0_84:notes"/>
          <p:cNvSpPr/>
          <p:nvPr>
            <p:ph idx="2" type="sldImg"/>
          </p:nvPr>
        </p:nvSpPr>
        <p:spPr>
          <a:xfrm>
            <a:off x="210449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1420c946b4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300" cy="4014000"/>
          </a:xfrm>
          <a:prstGeom prst="rect">
            <a:avLst/>
          </a:prstGeom>
        </p:spPr>
        <p:txBody>
          <a:bodyPr anchorCtr="0" anchor="b" bIns="125550" lIns="125550" spcFirstLastPara="1" rIns="125550" wrap="square" tIns="125550">
            <a:noAutofit/>
          </a:bodyPr>
          <a:lstStyle>
            <a:lvl1pPr lvl="0" algn="ctr">
              <a:spcBef>
                <a:spcPts val="0"/>
              </a:spcBef>
              <a:spcAft>
                <a:spcPts val="0"/>
              </a:spcAft>
              <a:buSzPts val="7100"/>
              <a:buNone/>
              <a:defRPr sz="7100"/>
            </a:lvl1pPr>
            <a:lvl2pPr lvl="1" algn="ctr">
              <a:spcBef>
                <a:spcPts val="0"/>
              </a:spcBef>
              <a:spcAft>
                <a:spcPts val="0"/>
              </a:spcAft>
              <a:buSzPts val="7100"/>
              <a:buNone/>
              <a:defRPr sz="7100"/>
            </a:lvl2pPr>
            <a:lvl3pPr lvl="2" algn="ctr">
              <a:spcBef>
                <a:spcPts val="0"/>
              </a:spcBef>
              <a:spcAft>
                <a:spcPts val="0"/>
              </a:spcAft>
              <a:buSzPts val="7100"/>
              <a:buNone/>
              <a:defRPr sz="7100"/>
            </a:lvl3pPr>
            <a:lvl4pPr lvl="3" algn="ctr">
              <a:spcBef>
                <a:spcPts val="0"/>
              </a:spcBef>
              <a:spcAft>
                <a:spcPts val="0"/>
              </a:spcAft>
              <a:buSzPts val="7100"/>
              <a:buNone/>
              <a:defRPr sz="7100"/>
            </a:lvl4pPr>
            <a:lvl5pPr lvl="4" algn="ctr">
              <a:spcBef>
                <a:spcPts val="0"/>
              </a:spcBef>
              <a:spcAft>
                <a:spcPts val="0"/>
              </a:spcAft>
              <a:buSzPts val="7100"/>
              <a:buNone/>
              <a:defRPr sz="7100"/>
            </a:lvl5pPr>
            <a:lvl6pPr lvl="5" algn="ctr">
              <a:spcBef>
                <a:spcPts val="0"/>
              </a:spcBef>
              <a:spcAft>
                <a:spcPts val="0"/>
              </a:spcAft>
              <a:buSzPts val="7100"/>
              <a:buNone/>
              <a:defRPr sz="7100"/>
            </a:lvl6pPr>
            <a:lvl7pPr lvl="6" algn="ctr">
              <a:spcBef>
                <a:spcPts val="0"/>
              </a:spcBef>
              <a:spcAft>
                <a:spcPts val="0"/>
              </a:spcAft>
              <a:buSzPts val="7100"/>
              <a:buNone/>
              <a:defRPr sz="7100"/>
            </a:lvl7pPr>
            <a:lvl8pPr lvl="7" algn="ctr">
              <a:spcBef>
                <a:spcPts val="0"/>
              </a:spcBef>
              <a:spcAft>
                <a:spcPts val="0"/>
              </a:spcAft>
              <a:buSzPts val="7100"/>
              <a:buNone/>
              <a:defRPr sz="7100"/>
            </a:lvl8pPr>
            <a:lvl9pPr lvl="8" algn="ctr">
              <a:spcBef>
                <a:spcPts val="0"/>
              </a:spcBef>
              <a:spcAft>
                <a:spcPts val="0"/>
              </a:spcAft>
              <a:buSzPts val="7100"/>
              <a:buNone/>
              <a:defRPr sz="7100"/>
            </a:lvl9pPr>
          </a:lstStyle>
          <a:p/>
        </p:txBody>
      </p:sp>
      <p:sp>
        <p:nvSpPr>
          <p:cNvPr id="11" name="Google Shape;11;p2"/>
          <p:cNvSpPr txBox="1"/>
          <p:nvPr>
            <p:ph idx="1" type="subTitle"/>
          </p:nvPr>
        </p:nvSpPr>
        <p:spPr>
          <a:xfrm>
            <a:off x="264945" y="5542289"/>
            <a:ext cx="7242300" cy="1550100"/>
          </a:xfrm>
          <a:prstGeom prst="rect">
            <a:avLst/>
          </a:prstGeom>
        </p:spPr>
        <p:txBody>
          <a:bodyPr anchorCtr="0" anchor="t" bIns="125550" lIns="125550" spcFirstLastPara="1" rIns="125550" wrap="square" tIns="125550">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2"/>
          <p:cNvSpPr txBox="1"/>
          <p:nvPr>
            <p:ph idx="12" type="sldNum"/>
          </p:nvPr>
        </p:nvSpPr>
        <p:spPr>
          <a:xfrm>
            <a:off x="7201589" y="9119180"/>
            <a:ext cx="466500" cy="769500"/>
          </a:xfrm>
          <a:prstGeom prst="rect">
            <a:avLst/>
          </a:prstGeom>
        </p:spPr>
        <p:txBody>
          <a:bodyPr anchorCtr="0" anchor="ctr" bIns="125550" lIns="125550" spcFirstLastPara="1" rIns="125550" wrap="square" tIns="1255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300" cy="3840000"/>
          </a:xfrm>
          <a:prstGeom prst="rect">
            <a:avLst/>
          </a:prstGeom>
        </p:spPr>
        <p:txBody>
          <a:bodyPr anchorCtr="0" anchor="b" bIns="125550" lIns="125550" spcFirstLastPara="1" rIns="125550" wrap="square" tIns="125550">
            <a:noAutofit/>
          </a:bodyPr>
          <a:lstStyle>
            <a:lvl1pPr lvl="0" algn="ctr">
              <a:spcBef>
                <a:spcPts val="0"/>
              </a:spcBef>
              <a:spcAft>
                <a:spcPts val="0"/>
              </a:spcAft>
              <a:buSzPts val="16500"/>
              <a:buNone/>
              <a:defRPr sz="16500"/>
            </a:lvl1pPr>
            <a:lvl2pPr lvl="1" algn="ctr">
              <a:spcBef>
                <a:spcPts val="0"/>
              </a:spcBef>
              <a:spcAft>
                <a:spcPts val="0"/>
              </a:spcAft>
              <a:buSzPts val="16500"/>
              <a:buNone/>
              <a:defRPr sz="16500"/>
            </a:lvl2pPr>
            <a:lvl3pPr lvl="2" algn="ctr">
              <a:spcBef>
                <a:spcPts val="0"/>
              </a:spcBef>
              <a:spcAft>
                <a:spcPts val="0"/>
              </a:spcAft>
              <a:buSzPts val="16500"/>
              <a:buNone/>
              <a:defRPr sz="16500"/>
            </a:lvl3pPr>
            <a:lvl4pPr lvl="3" algn="ctr">
              <a:spcBef>
                <a:spcPts val="0"/>
              </a:spcBef>
              <a:spcAft>
                <a:spcPts val="0"/>
              </a:spcAft>
              <a:buSzPts val="16500"/>
              <a:buNone/>
              <a:defRPr sz="16500"/>
            </a:lvl4pPr>
            <a:lvl5pPr lvl="4" algn="ctr">
              <a:spcBef>
                <a:spcPts val="0"/>
              </a:spcBef>
              <a:spcAft>
                <a:spcPts val="0"/>
              </a:spcAft>
              <a:buSzPts val="16500"/>
              <a:buNone/>
              <a:defRPr sz="16500"/>
            </a:lvl5pPr>
            <a:lvl6pPr lvl="5" algn="ctr">
              <a:spcBef>
                <a:spcPts val="0"/>
              </a:spcBef>
              <a:spcAft>
                <a:spcPts val="0"/>
              </a:spcAft>
              <a:buSzPts val="16500"/>
              <a:buNone/>
              <a:defRPr sz="16500"/>
            </a:lvl6pPr>
            <a:lvl7pPr lvl="6" algn="ctr">
              <a:spcBef>
                <a:spcPts val="0"/>
              </a:spcBef>
              <a:spcAft>
                <a:spcPts val="0"/>
              </a:spcAft>
              <a:buSzPts val="16500"/>
              <a:buNone/>
              <a:defRPr sz="16500"/>
            </a:lvl7pPr>
            <a:lvl8pPr lvl="7" algn="ctr">
              <a:spcBef>
                <a:spcPts val="0"/>
              </a:spcBef>
              <a:spcAft>
                <a:spcPts val="0"/>
              </a:spcAft>
              <a:buSzPts val="16500"/>
              <a:buNone/>
              <a:defRPr sz="16500"/>
            </a:lvl8pPr>
            <a:lvl9pPr lvl="8" algn="ctr">
              <a:spcBef>
                <a:spcPts val="0"/>
              </a:spcBef>
              <a:spcAft>
                <a:spcPts val="0"/>
              </a:spcAft>
              <a:buSzPts val="16500"/>
              <a:buNone/>
              <a:defRPr sz="16500"/>
            </a:lvl9pPr>
          </a:lstStyle>
          <a:p>
            <a:r>
              <a:t>xx%</a:t>
            </a:r>
          </a:p>
        </p:txBody>
      </p:sp>
      <p:sp>
        <p:nvSpPr>
          <p:cNvPr id="46" name="Google Shape;46;p11"/>
          <p:cNvSpPr txBox="1"/>
          <p:nvPr>
            <p:ph idx="1" type="body"/>
          </p:nvPr>
        </p:nvSpPr>
        <p:spPr>
          <a:xfrm>
            <a:off x="264945" y="6164351"/>
            <a:ext cx="7242300" cy="2543700"/>
          </a:xfrm>
          <a:prstGeom prst="rect">
            <a:avLst/>
          </a:prstGeom>
        </p:spPr>
        <p:txBody>
          <a:bodyPr anchorCtr="0" anchor="t" bIns="125550" lIns="125550" spcFirstLastPara="1" rIns="125550" wrap="square" tIns="125550">
            <a:noAutofit/>
          </a:bodyPr>
          <a:lstStyle>
            <a:lvl1pPr indent="-387350" lvl="0" marL="457200" algn="ctr">
              <a:spcBef>
                <a:spcPts val="0"/>
              </a:spcBef>
              <a:spcAft>
                <a:spcPts val="0"/>
              </a:spcAft>
              <a:buSzPts val="2500"/>
              <a:buChar char="●"/>
              <a:defRPr/>
            </a:lvl1pPr>
            <a:lvl2pPr indent="-349250" lvl="1" marL="914400" algn="ctr">
              <a:spcBef>
                <a:spcPts val="2200"/>
              </a:spcBef>
              <a:spcAft>
                <a:spcPts val="0"/>
              </a:spcAft>
              <a:buSzPts val="1900"/>
              <a:buChar char="○"/>
              <a:defRPr/>
            </a:lvl2pPr>
            <a:lvl3pPr indent="-349250" lvl="2" marL="1371600" algn="ctr">
              <a:spcBef>
                <a:spcPts val="2200"/>
              </a:spcBef>
              <a:spcAft>
                <a:spcPts val="0"/>
              </a:spcAft>
              <a:buSzPts val="1900"/>
              <a:buChar char="■"/>
              <a:defRPr/>
            </a:lvl3pPr>
            <a:lvl4pPr indent="-349250" lvl="3" marL="1828800" algn="ctr">
              <a:spcBef>
                <a:spcPts val="2200"/>
              </a:spcBef>
              <a:spcAft>
                <a:spcPts val="0"/>
              </a:spcAft>
              <a:buSzPts val="1900"/>
              <a:buChar char="●"/>
              <a:defRPr/>
            </a:lvl4pPr>
            <a:lvl5pPr indent="-349250" lvl="4" marL="2286000" algn="ctr">
              <a:spcBef>
                <a:spcPts val="2200"/>
              </a:spcBef>
              <a:spcAft>
                <a:spcPts val="0"/>
              </a:spcAft>
              <a:buSzPts val="1900"/>
              <a:buChar char="○"/>
              <a:defRPr/>
            </a:lvl5pPr>
            <a:lvl6pPr indent="-349250" lvl="5" marL="2743200" algn="ctr">
              <a:spcBef>
                <a:spcPts val="2200"/>
              </a:spcBef>
              <a:spcAft>
                <a:spcPts val="0"/>
              </a:spcAft>
              <a:buSzPts val="1900"/>
              <a:buChar char="■"/>
              <a:defRPr/>
            </a:lvl6pPr>
            <a:lvl7pPr indent="-349250" lvl="6" marL="3200400" algn="ctr">
              <a:spcBef>
                <a:spcPts val="2200"/>
              </a:spcBef>
              <a:spcAft>
                <a:spcPts val="0"/>
              </a:spcAft>
              <a:buSzPts val="1900"/>
              <a:buChar char="●"/>
              <a:defRPr/>
            </a:lvl7pPr>
            <a:lvl8pPr indent="-349250" lvl="7" marL="3657600" algn="ctr">
              <a:spcBef>
                <a:spcPts val="2200"/>
              </a:spcBef>
              <a:spcAft>
                <a:spcPts val="0"/>
              </a:spcAft>
              <a:buSzPts val="1900"/>
              <a:buChar char="○"/>
              <a:defRPr/>
            </a:lvl8pPr>
            <a:lvl9pPr indent="-349250" lvl="8" marL="4114800" algn="ctr">
              <a:spcBef>
                <a:spcPts val="2200"/>
              </a:spcBef>
              <a:spcAft>
                <a:spcPts val="2200"/>
              </a:spcAft>
              <a:buSzPts val="1900"/>
              <a:buChar char="■"/>
              <a:defRPr/>
            </a:lvl9pPr>
          </a:lstStyle>
          <a:p/>
        </p:txBody>
      </p:sp>
      <p:sp>
        <p:nvSpPr>
          <p:cNvPr id="47" name="Google Shape;47;p11"/>
          <p:cNvSpPr txBox="1"/>
          <p:nvPr>
            <p:ph idx="12" type="sldNum"/>
          </p:nvPr>
        </p:nvSpPr>
        <p:spPr>
          <a:xfrm>
            <a:off x="7201589" y="9119180"/>
            <a:ext cx="466500" cy="769500"/>
          </a:xfrm>
          <a:prstGeom prst="rect">
            <a:avLst/>
          </a:prstGeom>
        </p:spPr>
        <p:txBody>
          <a:bodyPr anchorCtr="0" anchor="ctr" bIns="125550" lIns="125550" spcFirstLastPara="1" rIns="125550" wrap="square" tIns="1255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500"/>
          </a:xfrm>
          <a:prstGeom prst="rect">
            <a:avLst/>
          </a:prstGeom>
        </p:spPr>
        <p:txBody>
          <a:bodyPr anchorCtr="0" anchor="ctr" bIns="125550" lIns="125550" spcFirstLastPara="1" rIns="125550" wrap="square" tIns="1255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300" cy="1646100"/>
          </a:xfrm>
          <a:prstGeom prst="rect">
            <a:avLst/>
          </a:prstGeom>
        </p:spPr>
        <p:txBody>
          <a:bodyPr anchorCtr="0" anchor="ctr" bIns="125550" lIns="125550" spcFirstLastPara="1" rIns="125550" wrap="square" tIns="125550">
            <a:no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15" name="Google Shape;15;p3"/>
          <p:cNvSpPr txBox="1"/>
          <p:nvPr>
            <p:ph idx="12" type="sldNum"/>
          </p:nvPr>
        </p:nvSpPr>
        <p:spPr>
          <a:xfrm>
            <a:off x="7201589" y="9119180"/>
            <a:ext cx="466500" cy="769500"/>
          </a:xfrm>
          <a:prstGeom prst="rect">
            <a:avLst/>
          </a:prstGeom>
        </p:spPr>
        <p:txBody>
          <a:bodyPr anchorCtr="0" anchor="ctr" bIns="125550" lIns="125550" spcFirstLastPara="1" rIns="125550" wrap="square" tIns="1255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300" cy="1119900"/>
          </a:xfrm>
          <a:prstGeom prst="rect">
            <a:avLst/>
          </a:prstGeom>
        </p:spPr>
        <p:txBody>
          <a:bodyPr anchorCtr="0" anchor="t" bIns="125550" lIns="125550" spcFirstLastPara="1" rIns="125550" wrap="square" tIns="125550">
            <a:no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18" name="Google Shape;18;p4"/>
          <p:cNvSpPr txBox="1"/>
          <p:nvPr>
            <p:ph idx="1" type="body"/>
          </p:nvPr>
        </p:nvSpPr>
        <p:spPr>
          <a:xfrm>
            <a:off x="264945" y="2253729"/>
            <a:ext cx="7242300" cy="6681000"/>
          </a:xfrm>
          <a:prstGeom prst="rect">
            <a:avLst/>
          </a:prstGeom>
        </p:spPr>
        <p:txBody>
          <a:bodyPr anchorCtr="0" anchor="t" bIns="125550" lIns="125550" spcFirstLastPara="1" rIns="125550" wrap="square" tIns="125550">
            <a:noAutofit/>
          </a:bodyPr>
          <a:lstStyle>
            <a:lvl1pPr indent="-387350" lvl="0" marL="457200">
              <a:spcBef>
                <a:spcPts val="0"/>
              </a:spcBef>
              <a:spcAft>
                <a:spcPts val="0"/>
              </a:spcAft>
              <a:buSzPts val="2500"/>
              <a:buChar char="●"/>
              <a:defRPr/>
            </a:lvl1pPr>
            <a:lvl2pPr indent="-349250" lvl="1" marL="914400">
              <a:spcBef>
                <a:spcPts val="2200"/>
              </a:spcBef>
              <a:spcAft>
                <a:spcPts val="0"/>
              </a:spcAft>
              <a:buSzPts val="1900"/>
              <a:buChar char="○"/>
              <a:defRPr/>
            </a:lvl2pPr>
            <a:lvl3pPr indent="-349250" lvl="2" marL="1371600">
              <a:spcBef>
                <a:spcPts val="2200"/>
              </a:spcBef>
              <a:spcAft>
                <a:spcPts val="0"/>
              </a:spcAft>
              <a:buSzPts val="1900"/>
              <a:buChar char="■"/>
              <a:defRPr/>
            </a:lvl3pPr>
            <a:lvl4pPr indent="-349250" lvl="3" marL="1828800">
              <a:spcBef>
                <a:spcPts val="2200"/>
              </a:spcBef>
              <a:spcAft>
                <a:spcPts val="0"/>
              </a:spcAft>
              <a:buSzPts val="1900"/>
              <a:buChar char="●"/>
              <a:defRPr/>
            </a:lvl4pPr>
            <a:lvl5pPr indent="-349250" lvl="4" marL="2286000">
              <a:spcBef>
                <a:spcPts val="2200"/>
              </a:spcBef>
              <a:spcAft>
                <a:spcPts val="0"/>
              </a:spcAft>
              <a:buSzPts val="1900"/>
              <a:buChar char="○"/>
              <a:defRPr/>
            </a:lvl5pPr>
            <a:lvl6pPr indent="-349250" lvl="5" marL="2743200">
              <a:spcBef>
                <a:spcPts val="2200"/>
              </a:spcBef>
              <a:spcAft>
                <a:spcPts val="0"/>
              </a:spcAft>
              <a:buSzPts val="1900"/>
              <a:buChar char="■"/>
              <a:defRPr/>
            </a:lvl6pPr>
            <a:lvl7pPr indent="-349250" lvl="6" marL="3200400">
              <a:spcBef>
                <a:spcPts val="2200"/>
              </a:spcBef>
              <a:spcAft>
                <a:spcPts val="0"/>
              </a:spcAft>
              <a:buSzPts val="1900"/>
              <a:buChar char="●"/>
              <a:defRPr/>
            </a:lvl7pPr>
            <a:lvl8pPr indent="-349250" lvl="7" marL="3657600">
              <a:spcBef>
                <a:spcPts val="2200"/>
              </a:spcBef>
              <a:spcAft>
                <a:spcPts val="0"/>
              </a:spcAft>
              <a:buSzPts val="1900"/>
              <a:buChar char="○"/>
              <a:defRPr/>
            </a:lvl8pPr>
            <a:lvl9pPr indent="-349250" lvl="8" marL="4114800">
              <a:spcBef>
                <a:spcPts val="2200"/>
              </a:spcBef>
              <a:spcAft>
                <a:spcPts val="2200"/>
              </a:spcAft>
              <a:buSzPts val="1900"/>
              <a:buChar char="■"/>
              <a:defRPr/>
            </a:lvl9pPr>
          </a:lstStyle>
          <a:p/>
        </p:txBody>
      </p:sp>
      <p:sp>
        <p:nvSpPr>
          <p:cNvPr id="19" name="Google Shape;19;p4"/>
          <p:cNvSpPr txBox="1"/>
          <p:nvPr>
            <p:ph idx="12" type="sldNum"/>
          </p:nvPr>
        </p:nvSpPr>
        <p:spPr>
          <a:xfrm>
            <a:off x="7201589" y="9119180"/>
            <a:ext cx="466500" cy="769500"/>
          </a:xfrm>
          <a:prstGeom prst="rect">
            <a:avLst/>
          </a:prstGeom>
        </p:spPr>
        <p:txBody>
          <a:bodyPr anchorCtr="0" anchor="ctr" bIns="125550" lIns="125550" spcFirstLastPara="1" rIns="125550" wrap="square" tIns="1255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300" cy="1119900"/>
          </a:xfrm>
          <a:prstGeom prst="rect">
            <a:avLst/>
          </a:prstGeom>
        </p:spPr>
        <p:txBody>
          <a:bodyPr anchorCtr="0" anchor="t" bIns="125550" lIns="125550" spcFirstLastPara="1" rIns="125550" wrap="square" tIns="125550">
            <a:no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2" name="Google Shape;22;p5"/>
          <p:cNvSpPr txBox="1"/>
          <p:nvPr>
            <p:ph idx="1" type="body"/>
          </p:nvPr>
        </p:nvSpPr>
        <p:spPr>
          <a:xfrm>
            <a:off x="264945" y="2253729"/>
            <a:ext cx="3399600" cy="6681000"/>
          </a:xfrm>
          <a:prstGeom prst="rect">
            <a:avLst/>
          </a:prstGeom>
        </p:spPr>
        <p:txBody>
          <a:bodyPr anchorCtr="0" anchor="t" bIns="125550" lIns="125550" spcFirstLastPara="1" rIns="125550" wrap="square" tIns="125550">
            <a:noAutofit/>
          </a:bodyPr>
          <a:lstStyle>
            <a:lvl1pPr indent="-349250" lvl="0" marL="457200">
              <a:spcBef>
                <a:spcPts val="0"/>
              </a:spcBef>
              <a:spcAft>
                <a:spcPts val="0"/>
              </a:spcAft>
              <a:buSzPts val="1900"/>
              <a:buChar char="●"/>
              <a:defRPr sz="1900"/>
            </a:lvl1pPr>
            <a:lvl2pPr indent="-330200" lvl="1" marL="914400">
              <a:spcBef>
                <a:spcPts val="2200"/>
              </a:spcBef>
              <a:spcAft>
                <a:spcPts val="0"/>
              </a:spcAft>
              <a:buSzPts val="1600"/>
              <a:buChar char="○"/>
              <a:defRPr sz="1600"/>
            </a:lvl2pPr>
            <a:lvl3pPr indent="-330200" lvl="2" marL="1371600">
              <a:spcBef>
                <a:spcPts val="2200"/>
              </a:spcBef>
              <a:spcAft>
                <a:spcPts val="0"/>
              </a:spcAft>
              <a:buSzPts val="1600"/>
              <a:buChar char="■"/>
              <a:defRPr sz="1600"/>
            </a:lvl3pPr>
            <a:lvl4pPr indent="-330200" lvl="3" marL="1828800">
              <a:spcBef>
                <a:spcPts val="2200"/>
              </a:spcBef>
              <a:spcAft>
                <a:spcPts val="0"/>
              </a:spcAft>
              <a:buSzPts val="1600"/>
              <a:buChar char="●"/>
              <a:defRPr sz="1600"/>
            </a:lvl4pPr>
            <a:lvl5pPr indent="-330200" lvl="4" marL="2286000">
              <a:spcBef>
                <a:spcPts val="2200"/>
              </a:spcBef>
              <a:spcAft>
                <a:spcPts val="0"/>
              </a:spcAft>
              <a:buSzPts val="1600"/>
              <a:buChar char="○"/>
              <a:defRPr sz="1600"/>
            </a:lvl5pPr>
            <a:lvl6pPr indent="-330200" lvl="5" marL="2743200">
              <a:spcBef>
                <a:spcPts val="2200"/>
              </a:spcBef>
              <a:spcAft>
                <a:spcPts val="0"/>
              </a:spcAft>
              <a:buSzPts val="1600"/>
              <a:buChar char="■"/>
              <a:defRPr sz="1600"/>
            </a:lvl6pPr>
            <a:lvl7pPr indent="-330200" lvl="6" marL="3200400">
              <a:spcBef>
                <a:spcPts val="2200"/>
              </a:spcBef>
              <a:spcAft>
                <a:spcPts val="0"/>
              </a:spcAft>
              <a:buSzPts val="1600"/>
              <a:buChar char="●"/>
              <a:defRPr sz="1600"/>
            </a:lvl7pPr>
            <a:lvl8pPr indent="-330200" lvl="7" marL="3657600">
              <a:spcBef>
                <a:spcPts val="2200"/>
              </a:spcBef>
              <a:spcAft>
                <a:spcPts val="0"/>
              </a:spcAft>
              <a:buSzPts val="1600"/>
              <a:buChar char="○"/>
              <a:defRPr sz="1600"/>
            </a:lvl8pPr>
            <a:lvl9pPr indent="-330200" lvl="8" marL="4114800">
              <a:spcBef>
                <a:spcPts val="2200"/>
              </a:spcBef>
              <a:spcAft>
                <a:spcPts val="2200"/>
              </a:spcAft>
              <a:buSzPts val="1600"/>
              <a:buChar char="■"/>
              <a:defRPr sz="1600"/>
            </a:lvl9pPr>
          </a:lstStyle>
          <a:p/>
        </p:txBody>
      </p:sp>
      <p:sp>
        <p:nvSpPr>
          <p:cNvPr id="23" name="Google Shape;23;p5"/>
          <p:cNvSpPr txBox="1"/>
          <p:nvPr>
            <p:ph idx="2" type="body"/>
          </p:nvPr>
        </p:nvSpPr>
        <p:spPr>
          <a:xfrm>
            <a:off x="4107540" y="2253729"/>
            <a:ext cx="3399600" cy="6681000"/>
          </a:xfrm>
          <a:prstGeom prst="rect">
            <a:avLst/>
          </a:prstGeom>
        </p:spPr>
        <p:txBody>
          <a:bodyPr anchorCtr="0" anchor="t" bIns="125550" lIns="125550" spcFirstLastPara="1" rIns="125550" wrap="square" tIns="125550">
            <a:noAutofit/>
          </a:bodyPr>
          <a:lstStyle>
            <a:lvl1pPr indent="-349250" lvl="0" marL="457200">
              <a:spcBef>
                <a:spcPts val="0"/>
              </a:spcBef>
              <a:spcAft>
                <a:spcPts val="0"/>
              </a:spcAft>
              <a:buSzPts val="1900"/>
              <a:buChar char="●"/>
              <a:defRPr sz="1900"/>
            </a:lvl1pPr>
            <a:lvl2pPr indent="-330200" lvl="1" marL="914400">
              <a:spcBef>
                <a:spcPts val="2200"/>
              </a:spcBef>
              <a:spcAft>
                <a:spcPts val="0"/>
              </a:spcAft>
              <a:buSzPts val="1600"/>
              <a:buChar char="○"/>
              <a:defRPr sz="1600"/>
            </a:lvl2pPr>
            <a:lvl3pPr indent="-330200" lvl="2" marL="1371600">
              <a:spcBef>
                <a:spcPts val="2200"/>
              </a:spcBef>
              <a:spcAft>
                <a:spcPts val="0"/>
              </a:spcAft>
              <a:buSzPts val="1600"/>
              <a:buChar char="■"/>
              <a:defRPr sz="1600"/>
            </a:lvl3pPr>
            <a:lvl4pPr indent="-330200" lvl="3" marL="1828800">
              <a:spcBef>
                <a:spcPts val="2200"/>
              </a:spcBef>
              <a:spcAft>
                <a:spcPts val="0"/>
              </a:spcAft>
              <a:buSzPts val="1600"/>
              <a:buChar char="●"/>
              <a:defRPr sz="1600"/>
            </a:lvl4pPr>
            <a:lvl5pPr indent="-330200" lvl="4" marL="2286000">
              <a:spcBef>
                <a:spcPts val="2200"/>
              </a:spcBef>
              <a:spcAft>
                <a:spcPts val="0"/>
              </a:spcAft>
              <a:buSzPts val="1600"/>
              <a:buChar char="○"/>
              <a:defRPr sz="1600"/>
            </a:lvl5pPr>
            <a:lvl6pPr indent="-330200" lvl="5" marL="2743200">
              <a:spcBef>
                <a:spcPts val="2200"/>
              </a:spcBef>
              <a:spcAft>
                <a:spcPts val="0"/>
              </a:spcAft>
              <a:buSzPts val="1600"/>
              <a:buChar char="■"/>
              <a:defRPr sz="1600"/>
            </a:lvl6pPr>
            <a:lvl7pPr indent="-330200" lvl="6" marL="3200400">
              <a:spcBef>
                <a:spcPts val="2200"/>
              </a:spcBef>
              <a:spcAft>
                <a:spcPts val="0"/>
              </a:spcAft>
              <a:buSzPts val="1600"/>
              <a:buChar char="●"/>
              <a:defRPr sz="1600"/>
            </a:lvl7pPr>
            <a:lvl8pPr indent="-330200" lvl="7" marL="3657600">
              <a:spcBef>
                <a:spcPts val="2200"/>
              </a:spcBef>
              <a:spcAft>
                <a:spcPts val="0"/>
              </a:spcAft>
              <a:buSzPts val="1600"/>
              <a:buChar char="○"/>
              <a:defRPr sz="1600"/>
            </a:lvl8pPr>
            <a:lvl9pPr indent="-330200" lvl="8" marL="4114800">
              <a:spcBef>
                <a:spcPts val="2200"/>
              </a:spcBef>
              <a:spcAft>
                <a:spcPts val="2200"/>
              </a:spcAft>
              <a:buSzPts val="1600"/>
              <a:buChar char="■"/>
              <a:defRPr sz="1600"/>
            </a:lvl9pPr>
          </a:lstStyle>
          <a:p/>
        </p:txBody>
      </p:sp>
      <p:sp>
        <p:nvSpPr>
          <p:cNvPr id="24" name="Google Shape;24;p5"/>
          <p:cNvSpPr txBox="1"/>
          <p:nvPr>
            <p:ph idx="12" type="sldNum"/>
          </p:nvPr>
        </p:nvSpPr>
        <p:spPr>
          <a:xfrm>
            <a:off x="7201589" y="9119180"/>
            <a:ext cx="466500" cy="769500"/>
          </a:xfrm>
          <a:prstGeom prst="rect">
            <a:avLst/>
          </a:prstGeom>
        </p:spPr>
        <p:txBody>
          <a:bodyPr anchorCtr="0" anchor="ctr" bIns="125550" lIns="125550" spcFirstLastPara="1" rIns="125550" wrap="square" tIns="1255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300" cy="1119900"/>
          </a:xfrm>
          <a:prstGeom prst="rect">
            <a:avLst/>
          </a:prstGeom>
        </p:spPr>
        <p:txBody>
          <a:bodyPr anchorCtr="0" anchor="t" bIns="125550" lIns="125550" spcFirstLastPara="1" rIns="125550" wrap="square" tIns="125550">
            <a:no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7" name="Google Shape;27;p6"/>
          <p:cNvSpPr txBox="1"/>
          <p:nvPr>
            <p:ph idx="12" type="sldNum"/>
          </p:nvPr>
        </p:nvSpPr>
        <p:spPr>
          <a:xfrm>
            <a:off x="7201589" y="9119180"/>
            <a:ext cx="466500" cy="769500"/>
          </a:xfrm>
          <a:prstGeom prst="rect">
            <a:avLst/>
          </a:prstGeom>
        </p:spPr>
        <p:txBody>
          <a:bodyPr anchorCtr="0" anchor="ctr" bIns="125550" lIns="125550" spcFirstLastPara="1" rIns="125550" wrap="square" tIns="1255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125550" lIns="125550" spcFirstLastPara="1" rIns="125550" wrap="square" tIns="125550">
            <a:noAutofit/>
          </a:bodyPr>
          <a:lstStyle>
            <a:lvl1pPr lvl="0">
              <a:spcBef>
                <a:spcPts val="0"/>
              </a:spcBef>
              <a:spcAft>
                <a:spcPts val="0"/>
              </a:spcAft>
              <a:buSzPts val="3300"/>
              <a:buNone/>
              <a:defRPr sz="3300"/>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125550" lIns="125550" spcFirstLastPara="1" rIns="125550" wrap="square" tIns="125550">
            <a:noAutofit/>
          </a:bodyPr>
          <a:lstStyle>
            <a:lvl1pPr indent="-330200" lvl="0" marL="457200">
              <a:spcBef>
                <a:spcPts val="0"/>
              </a:spcBef>
              <a:spcAft>
                <a:spcPts val="0"/>
              </a:spcAft>
              <a:buSzPts val="1600"/>
              <a:buChar char="●"/>
              <a:defRPr sz="1600"/>
            </a:lvl1pPr>
            <a:lvl2pPr indent="-330200" lvl="1" marL="914400">
              <a:spcBef>
                <a:spcPts val="2200"/>
              </a:spcBef>
              <a:spcAft>
                <a:spcPts val="0"/>
              </a:spcAft>
              <a:buSzPts val="1600"/>
              <a:buChar char="○"/>
              <a:defRPr sz="1600"/>
            </a:lvl2pPr>
            <a:lvl3pPr indent="-330200" lvl="2" marL="1371600">
              <a:spcBef>
                <a:spcPts val="2200"/>
              </a:spcBef>
              <a:spcAft>
                <a:spcPts val="0"/>
              </a:spcAft>
              <a:buSzPts val="1600"/>
              <a:buChar char="■"/>
              <a:defRPr sz="1600"/>
            </a:lvl3pPr>
            <a:lvl4pPr indent="-330200" lvl="3" marL="1828800">
              <a:spcBef>
                <a:spcPts val="2200"/>
              </a:spcBef>
              <a:spcAft>
                <a:spcPts val="0"/>
              </a:spcAft>
              <a:buSzPts val="1600"/>
              <a:buChar char="●"/>
              <a:defRPr sz="1600"/>
            </a:lvl4pPr>
            <a:lvl5pPr indent="-330200" lvl="4" marL="2286000">
              <a:spcBef>
                <a:spcPts val="2200"/>
              </a:spcBef>
              <a:spcAft>
                <a:spcPts val="0"/>
              </a:spcAft>
              <a:buSzPts val="1600"/>
              <a:buChar char="○"/>
              <a:defRPr sz="1600"/>
            </a:lvl5pPr>
            <a:lvl6pPr indent="-330200" lvl="5" marL="2743200">
              <a:spcBef>
                <a:spcPts val="2200"/>
              </a:spcBef>
              <a:spcAft>
                <a:spcPts val="0"/>
              </a:spcAft>
              <a:buSzPts val="1600"/>
              <a:buChar char="■"/>
              <a:defRPr sz="1600"/>
            </a:lvl6pPr>
            <a:lvl7pPr indent="-330200" lvl="6" marL="3200400">
              <a:spcBef>
                <a:spcPts val="2200"/>
              </a:spcBef>
              <a:spcAft>
                <a:spcPts val="0"/>
              </a:spcAft>
              <a:buSzPts val="1600"/>
              <a:buChar char="●"/>
              <a:defRPr sz="1600"/>
            </a:lvl7pPr>
            <a:lvl8pPr indent="-330200" lvl="7" marL="3657600">
              <a:spcBef>
                <a:spcPts val="2200"/>
              </a:spcBef>
              <a:spcAft>
                <a:spcPts val="0"/>
              </a:spcAft>
              <a:buSzPts val="1600"/>
              <a:buChar char="○"/>
              <a:defRPr sz="1600"/>
            </a:lvl8pPr>
            <a:lvl9pPr indent="-330200" lvl="8" marL="4114800">
              <a:spcBef>
                <a:spcPts val="2200"/>
              </a:spcBef>
              <a:spcAft>
                <a:spcPts val="2200"/>
              </a:spcAft>
              <a:buSzPts val="1600"/>
              <a:buChar char="■"/>
              <a:defRPr sz="1600"/>
            </a:lvl9pPr>
          </a:lstStyle>
          <a:p/>
        </p:txBody>
      </p:sp>
      <p:sp>
        <p:nvSpPr>
          <p:cNvPr id="31" name="Google Shape;31;p7"/>
          <p:cNvSpPr txBox="1"/>
          <p:nvPr>
            <p:ph idx="12" type="sldNum"/>
          </p:nvPr>
        </p:nvSpPr>
        <p:spPr>
          <a:xfrm>
            <a:off x="7201589" y="9119180"/>
            <a:ext cx="466500" cy="769500"/>
          </a:xfrm>
          <a:prstGeom prst="rect">
            <a:avLst/>
          </a:prstGeom>
        </p:spPr>
        <p:txBody>
          <a:bodyPr anchorCtr="0" anchor="ctr" bIns="125550" lIns="125550" spcFirstLastPara="1" rIns="125550" wrap="square" tIns="1255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2" y="880293"/>
            <a:ext cx="5412600" cy="7999800"/>
          </a:xfrm>
          <a:prstGeom prst="rect">
            <a:avLst/>
          </a:prstGeom>
        </p:spPr>
        <p:txBody>
          <a:bodyPr anchorCtr="0" anchor="ctr" bIns="125550" lIns="125550" spcFirstLastPara="1" rIns="125550" wrap="square" tIns="125550">
            <a:noAutofit/>
          </a:bodyPr>
          <a:lstStyle>
            <a:lvl1pPr lvl="0">
              <a:spcBef>
                <a:spcPts val="0"/>
              </a:spcBef>
              <a:spcAft>
                <a:spcPts val="0"/>
              </a:spcAft>
              <a:buSzPts val="6600"/>
              <a:buNone/>
              <a:defRPr sz="6600"/>
            </a:lvl1pPr>
            <a:lvl2pPr lvl="1">
              <a:spcBef>
                <a:spcPts val="0"/>
              </a:spcBef>
              <a:spcAft>
                <a:spcPts val="0"/>
              </a:spcAft>
              <a:buSzPts val="6600"/>
              <a:buNone/>
              <a:defRPr sz="6600"/>
            </a:lvl2pPr>
            <a:lvl3pPr lvl="2">
              <a:spcBef>
                <a:spcPts val="0"/>
              </a:spcBef>
              <a:spcAft>
                <a:spcPts val="0"/>
              </a:spcAft>
              <a:buSzPts val="6600"/>
              <a:buNone/>
              <a:defRPr sz="6600"/>
            </a:lvl3pPr>
            <a:lvl4pPr lvl="3">
              <a:spcBef>
                <a:spcPts val="0"/>
              </a:spcBef>
              <a:spcAft>
                <a:spcPts val="0"/>
              </a:spcAft>
              <a:buSzPts val="6600"/>
              <a:buNone/>
              <a:defRPr sz="6600"/>
            </a:lvl4pPr>
            <a:lvl5pPr lvl="4">
              <a:spcBef>
                <a:spcPts val="0"/>
              </a:spcBef>
              <a:spcAft>
                <a:spcPts val="0"/>
              </a:spcAft>
              <a:buSzPts val="6600"/>
              <a:buNone/>
              <a:defRPr sz="6600"/>
            </a:lvl5pPr>
            <a:lvl6pPr lvl="5">
              <a:spcBef>
                <a:spcPts val="0"/>
              </a:spcBef>
              <a:spcAft>
                <a:spcPts val="0"/>
              </a:spcAft>
              <a:buSzPts val="6600"/>
              <a:buNone/>
              <a:defRPr sz="6600"/>
            </a:lvl6pPr>
            <a:lvl7pPr lvl="6">
              <a:spcBef>
                <a:spcPts val="0"/>
              </a:spcBef>
              <a:spcAft>
                <a:spcPts val="0"/>
              </a:spcAft>
              <a:buSzPts val="6600"/>
              <a:buNone/>
              <a:defRPr sz="6600"/>
            </a:lvl7pPr>
            <a:lvl8pPr lvl="7">
              <a:spcBef>
                <a:spcPts val="0"/>
              </a:spcBef>
              <a:spcAft>
                <a:spcPts val="0"/>
              </a:spcAft>
              <a:buSzPts val="6600"/>
              <a:buNone/>
              <a:defRPr sz="6600"/>
            </a:lvl8pPr>
            <a:lvl9pPr lvl="8">
              <a:spcBef>
                <a:spcPts val="0"/>
              </a:spcBef>
              <a:spcAft>
                <a:spcPts val="0"/>
              </a:spcAft>
              <a:buSzPts val="6600"/>
              <a:buNone/>
              <a:defRPr sz="6600"/>
            </a:lvl9pPr>
          </a:lstStyle>
          <a:p/>
        </p:txBody>
      </p:sp>
      <p:sp>
        <p:nvSpPr>
          <p:cNvPr id="34" name="Google Shape;34;p8"/>
          <p:cNvSpPr txBox="1"/>
          <p:nvPr>
            <p:ph idx="12" type="sldNum"/>
          </p:nvPr>
        </p:nvSpPr>
        <p:spPr>
          <a:xfrm>
            <a:off x="7201589" y="9119180"/>
            <a:ext cx="466500" cy="769500"/>
          </a:xfrm>
          <a:prstGeom prst="rect">
            <a:avLst/>
          </a:prstGeom>
        </p:spPr>
        <p:txBody>
          <a:bodyPr anchorCtr="0" anchor="ctr" bIns="125550" lIns="125550" spcFirstLastPara="1" rIns="125550" wrap="square" tIns="1255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125550" lIns="125550" spcFirstLastPara="1" rIns="125550" wrap="square" tIns="1255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125550" lIns="125550" spcFirstLastPara="1" rIns="125550" wrap="square" tIns="125550">
            <a:noAutofit/>
          </a:bodyPr>
          <a:lstStyle>
            <a:lvl1pPr lvl="0" algn="ctr">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125550" lIns="125550" spcFirstLastPara="1" rIns="125550" wrap="square" tIns="125550">
            <a:no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9"/>
          <p:cNvSpPr txBox="1"/>
          <p:nvPr>
            <p:ph idx="2" type="body"/>
          </p:nvPr>
        </p:nvSpPr>
        <p:spPr>
          <a:xfrm>
            <a:off x="4198575" y="1415969"/>
            <a:ext cx="3261600" cy="7226100"/>
          </a:xfrm>
          <a:prstGeom prst="rect">
            <a:avLst/>
          </a:prstGeom>
        </p:spPr>
        <p:txBody>
          <a:bodyPr anchorCtr="0" anchor="ctr" bIns="125550" lIns="125550" spcFirstLastPara="1" rIns="125550" wrap="square" tIns="125550">
            <a:noAutofit/>
          </a:bodyPr>
          <a:lstStyle>
            <a:lvl1pPr indent="-387350" lvl="0" marL="457200">
              <a:spcBef>
                <a:spcPts val="0"/>
              </a:spcBef>
              <a:spcAft>
                <a:spcPts val="0"/>
              </a:spcAft>
              <a:buSzPts val="2500"/>
              <a:buChar char="●"/>
              <a:defRPr/>
            </a:lvl1pPr>
            <a:lvl2pPr indent="-349250" lvl="1" marL="914400">
              <a:spcBef>
                <a:spcPts val="2200"/>
              </a:spcBef>
              <a:spcAft>
                <a:spcPts val="0"/>
              </a:spcAft>
              <a:buSzPts val="1900"/>
              <a:buChar char="○"/>
              <a:defRPr/>
            </a:lvl2pPr>
            <a:lvl3pPr indent="-349250" lvl="2" marL="1371600">
              <a:spcBef>
                <a:spcPts val="2200"/>
              </a:spcBef>
              <a:spcAft>
                <a:spcPts val="0"/>
              </a:spcAft>
              <a:buSzPts val="1900"/>
              <a:buChar char="■"/>
              <a:defRPr/>
            </a:lvl3pPr>
            <a:lvl4pPr indent="-349250" lvl="3" marL="1828800">
              <a:spcBef>
                <a:spcPts val="2200"/>
              </a:spcBef>
              <a:spcAft>
                <a:spcPts val="0"/>
              </a:spcAft>
              <a:buSzPts val="1900"/>
              <a:buChar char="●"/>
              <a:defRPr/>
            </a:lvl4pPr>
            <a:lvl5pPr indent="-349250" lvl="4" marL="2286000">
              <a:spcBef>
                <a:spcPts val="2200"/>
              </a:spcBef>
              <a:spcAft>
                <a:spcPts val="0"/>
              </a:spcAft>
              <a:buSzPts val="1900"/>
              <a:buChar char="○"/>
              <a:defRPr/>
            </a:lvl5pPr>
            <a:lvl6pPr indent="-349250" lvl="5" marL="2743200">
              <a:spcBef>
                <a:spcPts val="2200"/>
              </a:spcBef>
              <a:spcAft>
                <a:spcPts val="0"/>
              </a:spcAft>
              <a:buSzPts val="1900"/>
              <a:buChar char="■"/>
              <a:defRPr/>
            </a:lvl6pPr>
            <a:lvl7pPr indent="-349250" lvl="6" marL="3200400">
              <a:spcBef>
                <a:spcPts val="2200"/>
              </a:spcBef>
              <a:spcAft>
                <a:spcPts val="0"/>
              </a:spcAft>
              <a:buSzPts val="1900"/>
              <a:buChar char="●"/>
              <a:defRPr/>
            </a:lvl7pPr>
            <a:lvl8pPr indent="-349250" lvl="7" marL="3657600">
              <a:spcBef>
                <a:spcPts val="2200"/>
              </a:spcBef>
              <a:spcAft>
                <a:spcPts val="0"/>
              </a:spcAft>
              <a:buSzPts val="1900"/>
              <a:buChar char="○"/>
              <a:defRPr/>
            </a:lvl8pPr>
            <a:lvl9pPr indent="-349250" lvl="8" marL="4114800">
              <a:spcBef>
                <a:spcPts val="2200"/>
              </a:spcBef>
              <a:spcAft>
                <a:spcPts val="2200"/>
              </a:spcAft>
              <a:buSzPts val="1900"/>
              <a:buChar char="■"/>
              <a:defRPr/>
            </a:lvl9pPr>
          </a:lstStyle>
          <a:p/>
        </p:txBody>
      </p:sp>
      <p:sp>
        <p:nvSpPr>
          <p:cNvPr id="40" name="Google Shape;40;p9"/>
          <p:cNvSpPr txBox="1"/>
          <p:nvPr>
            <p:ph idx="12" type="sldNum"/>
          </p:nvPr>
        </p:nvSpPr>
        <p:spPr>
          <a:xfrm>
            <a:off x="7201589" y="9119180"/>
            <a:ext cx="466500" cy="769500"/>
          </a:xfrm>
          <a:prstGeom prst="rect">
            <a:avLst/>
          </a:prstGeom>
        </p:spPr>
        <p:txBody>
          <a:bodyPr anchorCtr="0" anchor="ctr" bIns="125550" lIns="125550" spcFirstLastPara="1" rIns="125550" wrap="square" tIns="1255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500"/>
          </a:xfrm>
          <a:prstGeom prst="rect">
            <a:avLst/>
          </a:prstGeom>
        </p:spPr>
        <p:txBody>
          <a:bodyPr anchorCtr="0" anchor="ctr" bIns="125550" lIns="125550" spcFirstLastPara="1" rIns="125550" wrap="square" tIns="125550">
            <a:noAutofit/>
          </a:bodyPr>
          <a:lstStyle>
            <a:lvl1pPr indent="-228600" lvl="0" marL="457200">
              <a:lnSpc>
                <a:spcPct val="100000"/>
              </a:lnSpc>
              <a:spcBef>
                <a:spcPts val="0"/>
              </a:spcBef>
              <a:spcAft>
                <a:spcPts val="0"/>
              </a:spcAft>
              <a:buSzPts val="2500"/>
              <a:buNone/>
              <a:defRPr/>
            </a:lvl1pPr>
          </a:lstStyle>
          <a:p/>
        </p:txBody>
      </p:sp>
      <p:sp>
        <p:nvSpPr>
          <p:cNvPr id="43" name="Google Shape;43;p10"/>
          <p:cNvSpPr txBox="1"/>
          <p:nvPr>
            <p:ph idx="12" type="sldNum"/>
          </p:nvPr>
        </p:nvSpPr>
        <p:spPr>
          <a:xfrm>
            <a:off x="7201589" y="9119180"/>
            <a:ext cx="466500" cy="769500"/>
          </a:xfrm>
          <a:prstGeom prst="rect">
            <a:avLst/>
          </a:prstGeom>
        </p:spPr>
        <p:txBody>
          <a:bodyPr anchorCtr="0" anchor="ctr" bIns="125550" lIns="125550" spcFirstLastPara="1" rIns="125550" wrap="square" tIns="1255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300" cy="1119900"/>
          </a:xfrm>
          <a:prstGeom prst="rect">
            <a:avLst/>
          </a:prstGeom>
          <a:noFill/>
          <a:ln>
            <a:noFill/>
          </a:ln>
        </p:spPr>
        <p:txBody>
          <a:bodyPr anchorCtr="0" anchor="t" bIns="125550" lIns="125550" spcFirstLastPara="1" rIns="125550" wrap="square" tIns="125550">
            <a:noAutofit/>
          </a:bodyPr>
          <a:lstStyle>
            <a:lvl1pPr lvl="0">
              <a:spcBef>
                <a:spcPts val="0"/>
              </a:spcBef>
              <a:spcAft>
                <a:spcPts val="0"/>
              </a:spcAft>
              <a:buClr>
                <a:schemeClr val="dk1"/>
              </a:buClr>
              <a:buSzPts val="3800"/>
              <a:buNone/>
              <a:defRPr sz="3800">
                <a:solidFill>
                  <a:schemeClr val="dk1"/>
                </a:solidFill>
              </a:defRPr>
            </a:lvl1pPr>
            <a:lvl2pPr lvl="1">
              <a:spcBef>
                <a:spcPts val="0"/>
              </a:spcBef>
              <a:spcAft>
                <a:spcPts val="0"/>
              </a:spcAft>
              <a:buClr>
                <a:schemeClr val="dk1"/>
              </a:buClr>
              <a:buSzPts val="3800"/>
              <a:buNone/>
              <a:defRPr sz="3800">
                <a:solidFill>
                  <a:schemeClr val="dk1"/>
                </a:solidFill>
              </a:defRPr>
            </a:lvl2pPr>
            <a:lvl3pPr lvl="2">
              <a:spcBef>
                <a:spcPts val="0"/>
              </a:spcBef>
              <a:spcAft>
                <a:spcPts val="0"/>
              </a:spcAft>
              <a:buClr>
                <a:schemeClr val="dk1"/>
              </a:buClr>
              <a:buSzPts val="3800"/>
              <a:buNone/>
              <a:defRPr sz="3800">
                <a:solidFill>
                  <a:schemeClr val="dk1"/>
                </a:solidFill>
              </a:defRPr>
            </a:lvl3pPr>
            <a:lvl4pPr lvl="3">
              <a:spcBef>
                <a:spcPts val="0"/>
              </a:spcBef>
              <a:spcAft>
                <a:spcPts val="0"/>
              </a:spcAft>
              <a:buClr>
                <a:schemeClr val="dk1"/>
              </a:buClr>
              <a:buSzPts val="3800"/>
              <a:buNone/>
              <a:defRPr sz="3800">
                <a:solidFill>
                  <a:schemeClr val="dk1"/>
                </a:solidFill>
              </a:defRPr>
            </a:lvl4pPr>
            <a:lvl5pPr lvl="4">
              <a:spcBef>
                <a:spcPts val="0"/>
              </a:spcBef>
              <a:spcAft>
                <a:spcPts val="0"/>
              </a:spcAft>
              <a:buClr>
                <a:schemeClr val="dk1"/>
              </a:buClr>
              <a:buSzPts val="3800"/>
              <a:buNone/>
              <a:defRPr sz="3800">
                <a:solidFill>
                  <a:schemeClr val="dk1"/>
                </a:solidFill>
              </a:defRPr>
            </a:lvl5pPr>
            <a:lvl6pPr lvl="5">
              <a:spcBef>
                <a:spcPts val="0"/>
              </a:spcBef>
              <a:spcAft>
                <a:spcPts val="0"/>
              </a:spcAft>
              <a:buClr>
                <a:schemeClr val="dk1"/>
              </a:buClr>
              <a:buSzPts val="3800"/>
              <a:buNone/>
              <a:defRPr sz="3800">
                <a:solidFill>
                  <a:schemeClr val="dk1"/>
                </a:solidFill>
              </a:defRPr>
            </a:lvl6pPr>
            <a:lvl7pPr lvl="6">
              <a:spcBef>
                <a:spcPts val="0"/>
              </a:spcBef>
              <a:spcAft>
                <a:spcPts val="0"/>
              </a:spcAft>
              <a:buClr>
                <a:schemeClr val="dk1"/>
              </a:buClr>
              <a:buSzPts val="3800"/>
              <a:buNone/>
              <a:defRPr sz="3800">
                <a:solidFill>
                  <a:schemeClr val="dk1"/>
                </a:solidFill>
              </a:defRPr>
            </a:lvl7pPr>
            <a:lvl8pPr lvl="7">
              <a:spcBef>
                <a:spcPts val="0"/>
              </a:spcBef>
              <a:spcAft>
                <a:spcPts val="0"/>
              </a:spcAft>
              <a:buClr>
                <a:schemeClr val="dk1"/>
              </a:buClr>
              <a:buSzPts val="3800"/>
              <a:buNone/>
              <a:defRPr sz="3800">
                <a:solidFill>
                  <a:schemeClr val="dk1"/>
                </a:solidFill>
              </a:defRPr>
            </a:lvl8pPr>
            <a:lvl9pPr lvl="8">
              <a:spcBef>
                <a:spcPts val="0"/>
              </a:spcBef>
              <a:spcAft>
                <a:spcPts val="0"/>
              </a:spcAft>
              <a:buClr>
                <a:schemeClr val="dk1"/>
              </a:buClr>
              <a:buSzPts val="3800"/>
              <a:buNone/>
              <a:defRPr sz="3800">
                <a:solidFill>
                  <a:schemeClr val="dk1"/>
                </a:solidFill>
              </a:defRPr>
            </a:lvl9pPr>
          </a:lstStyle>
          <a:p/>
        </p:txBody>
      </p:sp>
      <p:sp>
        <p:nvSpPr>
          <p:cNvPr id="7" name="Google Shape;7;p1"/>
          <p:cNvSpPr txBox="1"/>
          <p:nvPr>
            <p:ph idx="1" type="body"/>
          </p:nvPr>
        </p:nvSpPr>
        <p:spPr>
          <a:xfrm>
            <a:off x="264945" y="2253729"/>
            <a:ext cx="7242300" cy="6681000"/>
          </a:xfrm>
          <a:prstGeom prst="rect">
            <a:avLst/>
          </a:prstGeom>
          <a:noFill/>
          <a:ln>
            <a:noFill/>
          </a:ln>
        </p:spPr>
        <p:txBody>
          <a:bodyPr anchorCtr="0" anchor="t" bIns="125550" lIns="125550" spcFirstLastPara="1" rIns="125550" wrap="square" tIns="125550">
            <a:noAutofit/>
          </a:bodyPr>
          <a:lstStyle>
            <a:lvl1pPr indent="-387350" lvl="0" marL="457200">
              <a:lnSpc>
                <a:spcPct val="115000"/>
              </a:lnSpc>
              <a:spcBef>
                <a:spcPts val="0"/>
              </a:spcBef>
              <a:spcAft>
                <a:spcPts val="0"/>
              </a:spcAft>
              <a:buClr>
                <a:schemeClr val="dk2"/>
              </a:buClr>
              <a:buSzPts val="2500"/>
              <a:buChar char="●"/>
              <a:defRPr sz="2500">
                <a:solidFill>
                  <a:schemeClr val="dk2"/>
                </a:solidFill>
              </a:defRPr>
            </a:lvl1pPr>
            <a:lvl2pPr indent="-349250" lvl="1" marL="914400">
              <a:lnSpc>
                <a:spcPct val="115000"/>
              </a:lnSpc>
              <a:spcBef>
                <a:spcPts val="2200"/>
              </a:spcBef>
              <a:spcAft>
                <a:spcPts val="0"/>
              </a:spcAft>
              <a:buClr>
                <a:schemeClr val="dk2"/>
              </a:buClr>
              <a:buSzPts val="1900"/>
              <a:buChar char="○"/>
              <a:defRPr sz="1900">
                <a:solidFill>
                  <a:schemeClr val="dk2"/>
                </a:solidFill>
              </a:defRPr>
            </a:lvl2pPr>
            <a:lvl3pPr indent="-349250" lvl="2" marL="1371600">
              <a:lnSpc>
                <a:spcPct val="115000"/>
              </a:lnSpc>
              <a:spcBef>
                <a:spcPts val="2200"/>
              </a:spcBef>
              <a:spcAft>
                <a:spcPts val="0"/>
              </a:spcAft>
              <a:buClr>
                <a:schemeClr val="dk2"/>
              </a:buClr>
              <a:buSzPts val="1900"/>
              <a:buChar char="■"/>
              <a:defRPr sz="1900">
                <a:solidFill>
                  <a:schemeClr val="dk2"/>
                </a:solidFill>
              </a:defRPr>
            </a:lvl3pPr>
            <a:lvl4pPr indent="-349250" lvl="3" marL="1828800">
              <a:lnSpc>
                <a:spcPct val="115000"/>
              </a:lnSpc>
              <a:spcBef>
                <a:spcPts val="2200"/>
              </a:spcBef>
              <a:spcAft>
                <a:spcPts val="0"/>
              </a:spcAft>
              <a:buClr>
                <a:schemeClr val="dk2"/>
              </a:buClr>
              <a:buSzPts val="1900"/>
              <a:buChar char="●"/>
              <a:defRPr sz="1900">
                <a:solidFill>
                  <a:schemeClr val="dk2"/>
                </a:solidFill>
              </a:defRPr>
            </a:lvl4pPr>
            <a:lvl5pPr indent="-349250" lvl="4" marL="2286000">
              <a:lnSpc>
                <a:spcPct val="115000"/>
              </a:lnSpc>
              <a:spcBef>
                <a:spcPts val="2200"/>
              </a:spcBef>
              <a:spcAft>
                <a:spcPts val="0"/>
              </a:spcAft>
              <a:buClr>
                <a:schemeClr val="dk2"/>
              </a:buClr>
              <a:buSzPts val="1900"/>
              <a:buChar char="○"/>
              <a:defRPr sz="1900">
                <a:solidFill>
                  <a:schemeClr val="dk2"/>
                </a:solidFill>
              </a:defRPr>
            </a:lvl5pPr>
            <a:lvl6pPr indent="-349250" lvl="5" marL="2743200">
              <a:lnSpc>
                <a:spcPct val="115000"/>
              </a:lnSpc>
              <a:spcBef>
                <a:spcPts val="2200"/>
              </a:spcBef>
              <a:spcAft>
                <a:spcPts val="0"/>
              </a:spcAft>
              <a:buClr>
                <a:schemeClr val="dk2"/>
              </a:buClr>
              <a:buSzPts val="1900"/>
              <a:buChar char="■"/>
              <a:defRPr sz="1900">
                <a:solidFill>
                  <a:schemeClr val="dk2"/>
                </a:solidFill>
              </a:defRPr>
            </a:lvl6pPr>
            <a:lvl7pPr indent="-349250" lvl="6" marL="3200400">
              <a:lnSpc>
                <a:spcPct val="115000"/>
              </a:lnSpc>
              <a:spcBef>
                <a:spcPts val="2200"/>
              </a:spcBef>
              <a:spcAft>
                <a:spcPts val="0"/>
              </a:spcAft>
              <a:buClr>
                <a:schemeClr val="dk2"/>
              </a:buClr>
              <a:buSzPts val="1900"/>
              <a:buChar char="●"/>
              <a:defRPr sz="1900">
                <a:solidFill>
                  <a:schemeClr val="dk2"/>
                </a:solidFill>
              </a:defRPr>
            </a:lvl7pPr>
            <a:lvl8pPr indent="-349250" lvl="7" marL="3657600">
              <a:lnSpc>
                <a:spcPct val="115000"/>
              </a:lnSpc>
              <a:spcBef>
                <a:spcPts val="2200"/>
              </a:spcBef>
              <a:spcAft>
                <a:spcPts val="0"/>
              </a:spcAft>
              <a:buClr>
                <a:schemeClr val="dk2"/>
              </a:buClr>
              <a:buSzPts val="1900"/>
              <a:buChar char="○"/>
              <a:defRPr sz="1900">
                <a:solidFill>
                  <a:schemeClr val="dk2"/>
                </a:solidFill>
              </a:defRPr>
            </a:lvl8pPr>
            <a:lvl9pPr indent="-349250" lvl="8" marL="4114800">
              <a:lnSpc>
                <a:spcPct val="115000"/>
              </a:lnSpc>
              <a:spcBef>
                <a:spcPts val="2200"/>
              </a:spcBef>
              <a:spcAft>
                <a:spcPts val="220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201589" y="9119180"/>
            <a:ext cx="466500" cy="769500"/>
          </a:xfrm>
          <a:prstGeom prst="rect">
            <a:avLst/>
          </a:prstGeom>
          <a:noFill/>
          <a:ln>
            <a:noFill/>
          </a:ln>
        </p:spPr>
        <p:txBody>
          <a:bodyPr anchorCtr="0" anchor="ctr" bIns="125550" lIns="125550" spcFirstLastPara="1" rIns="125550" wrap="square" tIns="125550">
            <a:no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hyperlink" Target="mailto:phred@parrotheads.org" TargetMode="External"/><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mailto:phred@parrotheads.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mailto:phred@parrotheads.org" TargetMode="External"/><Relationship Id="rId4" Type="http://schemas.openxmlformats.org/officeDocument/2006/relationships/image" Target="../media/image45.png"/><Relationship Id="rId5" Type="http://schemas.openxmlformats.org/officeDocument/2006/relationships/image" Target="../media/image40.png"/><Relationship Id="rId6" Type="http://schemas.openxmlformats.org/officeDocument/2006/relationships/image" Target="../media/image43.png"/><Relationship Id="rId7" Type="http://schemas.openxmlformats.org/officeDocument/2006/relationships/image" Target="../media/image47.png"/><Relationship Id="rId8" Type="http://schemas.openxmlformats.org/officeDocument/2006/relationships/image" Target="../media/image44.jpg"/></Relationships>
</file>

<file path=ppt/slides/_rels/slide12.xml.rels><?xml version="1.0" encoding="UTF-8" standalone="yes"?><Relationships xmlns="http://schemas.openxmlformats.org/package/2006/relationships"><Relationship Id="rId11" Type="http://schemas.openxmlformats.org/officeDocument/2006/relationships/hyperlink" Target="mailto:phred@parrotheads.org" TargetMode="External"/><Relationship Id="rId10" Type="http://schemas.openxmlformats.org/officeDocument/2006/relationships/image" Target="../media/image59.jpg"/><Relationship Id="rId13" Type="http://schemas.openxmlformats.org/officeDocument/2006/relationships/image" Target="../media/image56.jpg"/><Relationship Id="rId12" Type="http://schemas.openxmlformats.org/officeDocument/2006/relationships/image" Target="../media/image53.jpg"/><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9.png"/><Relationship Id="rId4" Type="http://schemas.openxmlformats.org/officeDocument/2006/relationships/image" Target="../media/image50.png"/><Relationship Id="rId9" Type="http://schemas.openxmlformats.org/officeDocument/2006/relationships/image" Target="../media/image55.jp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4.png"/><Relationship Id="rId8" Type="http://schemas.openxmlformats.org/officeDocument/2006/relationships/hyperlink" Target="mailto:phred@parrothead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1.jpg"/><Relationship Id="rId11" Type="http://schemas.openxmlformats.org/officeDocument/2006/relationships/image" Target="../media/image10.jpg"/><Relationship Id="rId10" Type="http://schemas.openxmlformats.org/officeDocument/2006/relationships/image" Target="../media/image8.jpg"/><Relationship Id="rId12" Type="http://schemas.openxmlformats.org/officeDocument/2006/relationships/image" Target="../media/image61.jpg"/><Relationship Id="rId9" Type="http://schemas.openxmlformats.org/officeDocument/2006/relationships/image" Target="../media/image7.jpg"/><Relationship Id="rId5" Type="http://schemas.openxmlformats.org/officeDocument/2006/relationships/hyperlink" Target="mailto:phred@parrotheads.org" TargetMode="External"/><Relationship Id="rId6" Type="http://schemas.openxmlformats.org/officeDocument/2006/relationships/image" Target="../media/image22.jpg"/><Relationship Id="rId7" Type="http://schemas.openxmlformats.org/officeDocument/2006/relationships/image" Target="../media/image4.jpg"/><Relationship Id="rId8" Type="http://schemas.openxmlformats.org/officeDocument/2006/relationships/image" Target="../media/image60.jpg"/></Relationships>
</file>

<file path=ppt/slides/_rels/slide3.xml.rels><?xml version="1.0" encoding="UTF-8" standalone="yes"?><Relationships xmlns="http://schemas.openxmlformats.org/package/2006/relationships"><Relationship Id="rId11" Type="http://schemas.openxmlformats.org/officeDocument/2006/relationships/image" Target="../media/image9.jpg"/><Relationship Id="rId10" Type="http://schemas.openxmlformats.org/officeDocument/2006/relationships/image" Target="../media/image3.jpg"/><Relationship Id="rId13" Type="http://schemas.openxmlformats.org/officeDocument/2006/relationships/image" Target="../media/image19.jpg"/><Relationship Id="rId12" Type="http://schemas.openxmlformats.org/officeDocument/2006/relationships/image" Target="../media/image12.jp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4.jpg"/><Relationship Id="rId4" Type="http://schemas.openxmlformats.org/officeDocument/2006/relationships/image" Target="../media/image25.jpg"/><Relationship Id="rId9" Type="http://schemas.openxmlformats.org/officeDocument/2006/relationships/image" Target="../media/image6.jpg"/><Relationship Id="rId5" Type="http://schemas.openxmlformats.org/officeDocument/2006/relationships/hyperlink" Target="mailto:phred@parrotheads.org" TargetMode="External"/><Relationship Id="rId6" Type="http://schemas.openxmlformats.org/officeDocument/2006/relationships/image" Target="../media/image23.jpg"/><Relationship Id="rId7" Type="http://schemas.openxmlformats.org/officeDocument/2006/relationships/image" Target="../media/image20.jpg"/><Relationship Id="rId8"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mailto:phred@parrotheads.org" TargetMode="External"/><Relationship Id="rId4" Type="http://schemas.openxmlformats.org/officeDocument/2006/relationships/image" Target="../media/image11.jpg"/><Relationship Id="rId9" Type="http://schemas.openxmlformats.org/officeDocument/2006/relationships/image" Target="../media/image16.jpg"/><Relationship Id="rId5" Type="http://schemas.openxmlformats.org/officeDocument/2006/relationships/image" Target="../media/image18.jpg"/><Relationship Id="rId6" Type="http://schemas.openxmlformats.org/officeDocument/2006/relationships/image" Target="../media/image17.jpg"/><Relationship Id="rId7" Type="http://schemas.openxmlformats.org/officeDocument/2006/relationships/image" Target="../media/image15.jpg"/><Relationship Id="rId8"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mailto:phred@parrotheads.org" TargetMode="External"/><Relationship Id="rId4" Type="http://schemas.openxmlformats.org/officeDocument/2006/relationships/image" Target="../media/image62.jpg"/><Relationship Id="rId5" Type="http://schemas.openxmlformats.org/officeDocument/2006/relationships/image" Target="../media/image66.jpg"/><Relationship Id="rId6" Type="http://schemas.openxmlformats.org/officeDocument/2006/relationships/image" Target="../media/image65.jpg"/><Relationship Id="rId7" Type="http://schemas.openxmlformats.org/officeDocument/2006/relationships/image" Target="../media/image6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phred@parrotheads.org" TargetMode="External"/><Relationship Id="rId4" Type="http://schemas.openxmlformats.org/officeDocument/2006/relationships/image" Target="../media/image57.jpg"/><Relationship Id="rId5" Type="http://schemas.openxmlformats.org/officeDocument/2006/relationships/image" Target="../media/image58.jpg"/></Relationships>
</file>

<file path=ppt/slides/_rels/slide7.xml.rels><?xml version="1.0" encoding="UTF-8" standalone="yes"?><Relationships xmlns="http://schemas.openxmlformats.org/package/2006/relationships"><Relationship Id="rId11" Type="http://schemas.openxmlformats.org/officeDocument/2006/relationships/image" Target="../media/image37.jpg"/><Relationship Id="rId10" Type="http://schemas.openxmlformats.org/officeDocument/2006/relationships/image" Target="../media/image27.jpg"/><Relationship Id="rId13" Type="http://schemas.openxmlformats.org/officeDocument/2006/relationships/image" Target="../media/image41.jpg"/><Relationship Id="rId12" Type="http://schemas.openxmlformats.org/officeDocument/2006/relationships/image" Target="../media/image64.jp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mailto:phred@parrotheads.org" TargetMode="External"/><Relationship Id="rId4" Type="http://schemas.openxmlformats.org/officeDocument/2006/relationships/image" Target="../media/image31.jpg"/><Relationship Id="rId9" Type="http://schemas.openxmlformats.org/officeDocument/2006/relationships/image" Target="../media/image35.jpg"/><Relationship Id="rId5" Type="http://schemas.openxmlformats.org/officeDocument/2006/relationships/image" Target="../media/image30.jpg"/><Relationship Id="rId6" Type="http://schemas.openxmlformats.org/officeDocument/2006/relationships/image" Target="../media/image32.jpg"/><Relationship Id="rId7" Type="http://schemas.openxmlformats.org/officeDocument/2006/relationships/image" Target="../media/image28.jpg"/><Relationship Id="rId8" Type="http://schemas.openxmlformats.org/officeDocument/2006/relationships/image" Target="../media/image29.jpg"/></Relationships>
</file>

<file path=ppt/slides/_rels/slide8.xml.rels><?xml version="1.0" encoding="UTF-8" standalone="yes"?><Relationships xmlns="http://schemas.openxmlformats.org/package/2006/relationships"><Relationship Id="rId10" Type="http://schemas.openxmlformats.org/officeDocument/2006/relationships/image" Target="../media/image46.jp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3.jpg"/><Relationship Id="rId4" Type="http://schemas.openxmlformats.org/officeDocument/2006/relationships/hyperlink" Target="mailto:phred@parrotheads.org" TargetMode="External"/><Relationship Id="rId9" Type="http://schemas.openxmlformats.org/officeDocument/2006/relationships/image" Target="../media/image48.jpg"/><Relationship Id="rId5" Type="http://schemas.openxmlformats.org/officeDocument/2006/relationships/image" Target="../media/image34.jpg"/><Relationship Id="rId6" Type="http://schemas.openxmlformats.org/officeDocument/2006/relationships/image" Target="../media/image38.jpg"/><Relationship Id="rId7" Type="http://schemas.openxmlformats.org/officeDocument/2006/relationships/image" Target="../media/image42.jpg"/><Relationship Id="rId8" Type="http://schemas.openxmlformats.org/officeDocument/2006/relationships/image" Target="../media/image3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mailto:phred@parrotheads.org" TargetMode="External"/><Relationship Id="rId4" Type="http://schemas.openxmlformats.org/officeDocument/2006/relationships/image" Target="../media/image3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FF"/>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264950" y="173229"/>
            <a:ext cx="7242300" cy="2142900"/>
          </a:xfrm>
          <a:prstGeom prst="rect">
            <a:avLst/>
          </a:prstGeom>
          <a:solidFill>
            <a:schemeClr val="lt1"/>
          </a:solidFill>
          <a:ln cap="flat" cmpd="sng" w="76200">
            <a:solidFill>
              <a:srgbClr val="00FFFF"/>
            </a:solidFill>
            <a:prstDash val="solid"/>
            <a:round/>
            <a:headEnd len="sm" w="sm" type="none"/>
            <a:tailEnd len="sm" w="sm" type="none"/>
          </a:ln>
        </p:spPr>
        <p:txBody>
          <a:bodyPr anchorCtr="0" anchor="b" bIns="125550" lIns="125550" spcFirstLastPara="1" rIns="125550" wrap="square" tIns="125550">
            <a:noAutofit/>
          </a:bodyPr>
          <a:lstStyle/>
          <a:p>
            <a:pPr indent="0" lvl="0" marL="0" rtl="0" algn="ctr">
              <a:spcBef>
                <a:spcPts val="0"/>
              </a:spcBef>
              <a:spcAft>
                <a:spcPts val="0"/>
              </a:spcAft>
              <a:buNone/>
            </a:pPr>
            <a:r>
              <a:rPr b="1" lang="en" sz="5800">
                <a:solidFill>
                  <a:srgbClr val="8E7CC3"/>
                </a:solidFill>
                <a:latin typeface="Comic Sans MS"/>
                <a:ea typeface="Comic Sans MS"/>
                <a:cs typeface="Comic Sans MS"/>
                <a:sym typeface="Comic Sans MS"/>
              </a:rPr>
              <a:t>  </a:t>
            </a:r>
            <a:r>
              <a:rPr b="1" lang="en" sz="5800">
                <a:solidFill>
                  <a:srgbClr val="FFFF00"/>
                </a:solidFill>
                <a:latin typeface="Comic Sans MS"/>
                <a:ea typeface="Comic Sans MS"/>
                <a:cs typeface="Comic Sans MS"/>
                <a:sym typeface="Comic Sans MS"/>
              </a:rPr>
              <a:t> </a:t>
            </a:r>
            <a:r>
              <a:rPr b="1" lang="en" sz="5800">
                <a:solidFill>
                  <a:srgbClr val="FF00FF"/>
                </a:solidFill>
                <a:latin typeface="Comic Sans MS"/>
                <a:ea typeface="Comic Sans MS"/>
                <a:cs typeface="Comic Sans MS"/>
                <a:sym typeface="Comic Sans MS"/>
              </a:rPr>
              <a:t>The Cactus </a:t>
            </a:r>
            <a:endParaRPr b="1" sz="5800">
              <a:solidFill>
                <a:srgbClr val="FF00FF"/>
              </a:solidFill>
              <a:latin typeface="Comic Sans MS"/>
              <a:ea typeface="Comic Sans MS"/>
              <a:cs typeface="Comic Sans MS"/>
              <a:sym typeface="Comic Sans MS"/>
            </a:endParaRPr>
          </a:p>
          <a:p>
            <a:pPr indent="0" lvl="0" marL="0" rtl="0" algn="ctr">
              <a:spcBef>
                <a:spcPts val="0"/>
              </a:spcBef>
              <a:spcAft>
                <a:spcPts val="0"/>
              </a:spcAft>
              <a:buNone/>
            </a:pPr>
            <a:r>
              <a:rPr b="1" lang="en" sz="5800">
                <a:solidFill>
                  <a:srgbClr val="FF00FF"/>
                </a:solidFill>
                <a:latin typeface="Comic Sans MS"/>
                <a:ea typeface="Comic Sans MS"/>
                <a:cs typeface="Comic Sans MS"/>
                <a:sym typeface="Comic Sans MS"/>
              </a:rPr>
              <a:t>   Connection</a:t>
            </a:r>
            <a:endParaRPr b="1" sz="5800">
              <a:solidFill>
                <a:srgbClr val="FF00FF"/>
              </a:solidFill>
              <a:latin typeface="Comic Sans MS"/>
              <a:ea typeface="Comic Sans MS"/>
              <a:cs typeface="Comic Sans MS"/>
              <a:sym typeface="Comic Sans MS"/>
            </a:endParaRPr>
          </a:p>
        </p:txBody>
      </p:sp>
      <p:pic>
        <p:nvPicPr>
          <p:cNvPr id="55" name="Google Shape;55;p13"/>
          <p:cNvPicPr preferRelativeResize="0"/>
          <p:nvPr/>
        </p:nvPicPr>
        <p:blipFill>
          <a:blip r:embed="rId3">
            <a:alphaModFix/>
          </a:blip>
          <a:stretch>
            <a:fillRect/>
          </a:stretch>
        </p:blipFill>
        <p:spPr>
          <a:xfrm>
            <a:off x="357050" y="307650"/>
            <a:ext cx="1677874" cy="1673551"/>
          </a:xfrm>
          <a:prstGeom prst="rect">
            <a:avLst/>
          </a:prstGeom>
          <a:noFill/>
          <a:ln cap="flat" cmpd="sng" w="28575">
            <a:solidFill>
              <a:srgbClr val="8E7CC3"/>
            </a:solidFill>
            <a:prstDash val="solid"/>
            <a:round/>
            <a:headEnd len="sm" w="sm" type="none"/>
            <a:tailEnd len="sm" w="sm" type="none"/>
          </a:ln>
        </p:spPr>
      </p:pic>
      <p:sp>
        <p:nvSpPr>
          <p:cNvPr id="56" name="Google Shape;56;p13"/>
          <p:cNvSpPr txBox="1"/>
          <p:nvPr>
            <p:ph idx="1" type="subTitle"/>
          </p:nvPr>
        </p:nvSpPr>
        <p:spPr>
          <a:xfrm>
            <a:off x="403525" y="2088275"/>
            <a:ext cx="6965400" cy="609300"/>
          </a:xfrm>
          <a:prstGeom prst="rect">
            <a:avLst/>
          </a:prstGeom>
          <a:solidFill>
            <a:srgbClr val="00FFFF"/>
          </a:solidFill>
          <a:ln cap="flat" cmpd="sng" w="76200">
            <a:solidFill>
              <a:srgbClr val="FF00FF"/>
            </a:solidFill>
            <a:prstDash val="solid"/>
            <a:round/>
            <a:headEnd len="sm" w="sm" type="none"/>
            <a:tailEnd len="sm" w="sm" type="none"/>
          </a:ln>
        </p:spPr>
        <p:txBody>
          <a:bodyPr anchorCtr="0" anchor="t" bIns="125550" lIns="125550" spcFirstLastPara="1" rIns="125550" wrap="square" tIns="125550">
            <a:noAutofit/>
          </a:bodyPr>
          <a:lstStyle/>
          <a:p>
            <a:pPr indent="0" lvl="0" marL="0" rtl="0" algn="ctr">
              <a:spcBef>
                <a:spcPts val="0"/>
              </a:spcBef>
              <a:spcAft>
                <a:spcPts val="0"/>
              </a:spcAft>
              <a:buNone/>
            </a:pPr>
            <a:r>
              <a:rPr b="1" lang="en" sz="2400">
                <a:solidFill>
                  <a:srgbClr val="0000FF"/>
                </a:solidFill>
              </a:rPr>
              <a:t>The Arizona Parrot Head Club Newsletter</a:t>
            </a:r>
            <a:endParaRPr b="1" sz="2400">
              <a:solidFill>
                <a:srgbClr val="0000FF"/>
              </a:solidFill>
            </a:endParaRPr>
          </a:p>
        </p:txBody>
      </p:sp>
      <p:pic>
        <p:nvPicPr>
          <p:cNvPr id="57" name="Google Shape;57;p13"/>
          <p:cNvPicPr preferRelativeResize="0"/>
          <p:nvPr/>
        </p:nvPicPr>
        <p:blipFill>
          <a:blip r:embed="rId4">
            <a:alphaModFix/>
          </a:blip>
          <a:stretch>
            <a:fillRect/>
          </a:stretch>
        </p:blipFill>
        <p:spPr>
          <a:xfrm>
            <a:off x="5612025" y="2828025"/>
            <a:ext cx="1964550" cy="1673550"/>
          </a:xfrm>
          <a:prstGeom prst="rect">
            <a:avLst/>
          </a:prstGeom>
          <a:noFill/>
          <a:ln cap="flat" cmpd="sng" w="76200">
            <a:solidFill>
              <a:srgbClr val="0000FF"/>
            </a:solidFill>
            <a:prstDash val="solid"/>
            <a:round/>
            <a:headEnd len="sm" w="sm" type="none"/>
            <a:tailEnd len="sm" w="sm" type="none"/>
          </a:ln>
        </p:spPr>
      </p:pic>
      <p:sp>
        <p:nvSpPr>
          <p:cNvPr id="58" name="Google Shape;58;p13"/>
          <p:cNvSpPr txBox="1"/>
          <p:nvPr/>
        </p:nvSpPr>
        <p:spPr>
          <a:xfrm>
            <a:off x="276225" y="9509125"/>
            <a:ext cx="7230900" cy="345300"/>
          </a:xfrm>
          <a:prstGeom prst="rect">
            <a:avLst/>
          </a:prstGeom>
          <a:solidFill>
            <a:srgbClr val="3D85C6"/>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70000"/>
              </a:lnSpc>
              <a:spcBef>
                <a:spcPts val="0"/>
              </a:spcBef>
              <a:spcAft>
                <a:spcPts val="0"/>
              </a:spcAft>
              <a:buClr>
                <a:schemeClr val="dk1"/>
              </a:buClr>
              <a:buSzPts val="1100"/>
              <a:buFont typeface="Arial"/>
              <a:buNone/>
            </a:pPr>
            <a:r>
              <a:rPr b="1" lang="en" sz="1200">
                <a:solidFill>
                  <a:schemeClr val="lt1"/>
                </a:solidFill>
              </a:rPr>
              <a:t>CONTACT US: </a:t>
            </a:r>
            <a:r>
              <a:rPr lang="en" sz="1200">
                <a:solidFill>
                  <a:schemeClr val="lt1"/>
                </a:solidFill>
              </a:rPr>
              <a:t>AZPHC PO Box 16093 Phoenix, AZ 85011-6093 Email: </a:t>
            </a:r>
            <a:r>
              <a:rPr lang="en" sz="1200" u="sng">
                <a:solidFill>
                  <a:schemeClr val="lt1"/>
                </a:solidFill>
                <a:hlinkClick r:id="rId5">
                  <a:extLst>
                    <a:ext uri="{A12FA001-AC4F-418D-AE19-62706E023703}">
                      <ahyp:hlinkClr val="tx"/>
                    </a:ext>
                  </a:extLst>
                </a:hlinkClick>
              </a:rPr>
              <a:t>phred@parrotheads.org</a:t>
            </a:r>
            <a:r>
              <a:rPr lang="en" sz="1200">
                <a:solidFill>
                  <a:schemeClr val="lt1"/>
                </a:solidFill>
              </a:rPr>
              <a:t>  P. 1</a:t>
            </a:r>
            <a:endParaRPr sz="1200">
              <a:solidFill>
                <a:schemeClr val="lt1"/>
              </a:solidFill>
            </a:endParaRPr>
          </a:p>
          <a:p>
            <a:pPr indent="0" lvl="0" marL="0" rtl="0" algn="l">
              <a:spcBef>
                <a:spcPts val="0"/>
              </a:spcBef>
              <a:spcAft>
                <a:spcPts val="0"/>
              </a:spcAft>
              <a:buNone/>
            </a:pPr>
            <a:r>
              <a:t/>
            </a:r>
            <a:endParaRPr>
              <a:solidFill>
                <a:schemeClr val="lt1"/>
              </a:solidFill>
            </a:endParaRPr>
          </a:p>
        </p:txBody>
      </p:sp>
      <p:sp>
        <p:nvSpPr>
          <p:cNvPr id="59" name="Google Shape;59;p13"/>
          <p:cNvSpPr txBox="1"/>
          <p:nvPr/>
        </p:nvSpPr>
        <p:spPr>
          <a:xfrm>
            <a:off x="5475063" y="4486575"/>
            <a:ext cx="2101500" cy="257100"/>
          </a:xfrm>
          <a:prstGeom prst="rect">
            <a:avLst/>
          </a:prstGeom>
          <a:solidFill>
            <a:srgbClr val="00FFF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0000FF"/>
                </a:solidFill>
              </a:rPr>
              <a:t>Our Prez: Kathy Pfister!!</a:t>
            </a:r>
            <a:r>
              <a:rPr b="1" lang="en" sz="1200">
                <a:solidFill>
                  <a:srgbClr val="FFFFFF"/>
                </a:solidFill>
              </a:rPr>
              <a:t>!</a:t>
            </a:r>
            <a:endParaRPr b="1" sz="1200">
              <a:solidFill>
                <a:srgbClr val="FFFFFF"/>
              </a:solidFill>
            </a:endParaRPr>
          </a:p>
        </p:txBody>
      </p:sp>
      <p:sp>
        <p:nvSpPr>
          <p:cNvPr id="60" name="Google Shape;60;p13"/>
          <p:cNvSpPr txBox="1"/>
          <p:nvPr/>
        </p:nvSpPr>
        <p:spPr>
          <a:xfrm>
            <a:off x="5426950" y="8950275"/>
            <a:ext cx="1143000" cy="34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Pacifico"/>
                <a:ea typeface="Pacifico"/>
                <a:cs typeface="Pacifico"/>
                <a:sym typeface="Pacifico"/>
              </a:rPr>
              <a:t>Kathy</a:t>
            </a:r>
            <a:endParaRPr sz="2400">
              <a:solidFill>
                <a:srgbClr val="FFFFFF"/>
              </a:solidFill>
              <a:latin typeface="Pacifico"/>
              <a:ea typeface="Pacifico"/>
              <a:cs typeface="Pacifico"/>
              <a:sym typeface="Pacifico"/>
            </a:endParaRPr>
          </a:p>
        </p:txBody>
      </p:sp>
      <p:sp>
        <p:nvSpPr>
          <p:cNvPr id="61" name="Google Shape;61;p13"/>
          <p:cNvSpPr txBox="1"/>
          <p:nvPr/>
        </p:nvSpPr>
        <p:spPr>
          <a:xfrm>
            <a:off x="3353475" y="2751825"/>
            <a:ext cx="1076400" cy="304800"/>
          </a:xfrm>
          <a:prstGeom prst="rect">
            <a:avLst/>
          </a:prstGeom>
          <a:solidFill>
            <a:srgbClr val="0000FF"/>
          </a:solidFill>
          <a:ln cap="flat" cmpd="sng" w="28575">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lt1"/>
                </a:solidFill>
              </a:rPr>
              <a:t>Q2 2023</a:t>
            </a:r>
            <a:r>
              <a:rPr b="1" lang="en" sz="1800">
                <a:solidFill>
                  <a:srgbClr val="FFFF00"/>
                </a:solidFill>
              </a:rPr>
              <a:t> </a:t>
            </a:r>
            <a:endParaRPr b="1" sz="1800">
              <a:solidFill>
                <a:srgbClr val="FFFF00"/>
              </a:solidFill>
            </a:endParaRPr>
          </a:p>
        </p:txBody>
      </p:sp>
      <p:pic>
        <p:nvPicPr>
          <p:cNvPr id="62" name="Google Shape;62;p13"/>
          <p:cNvPicPr preferRelativeResize="0"/>
          <p:nvPr/>
        </p:nvPicPr>
        <p:blipFill>
          <a:blip r:embed="rId6">
            <a:alphaModFix/>
          </a:blip>
          <a:stretch>
            <a:fillRect/>
          </a:stretch>
        </p:blipFill>
        <p:spPr>
          <a:xfrm>
            <a:off x="264941" y="7859116"/>
            <a:ext cx="1436452" cy="1436452"/>
          </a:xfrm>
          <a:prstGeom prst="rect">
            <a:avLst/>
          </a:prstGeom>
          <a:noFill/>
          <a:ln>
            <a:noFill/>
          </a:ln>
        </p:spPr>
      </p:pic>
      <p:sp>
        <p:nvSpPr>
          <p:cNvPr id="63" name="Google Shape;63;p13"/>
          <p:cNvSpPr txBox="1"/>
          <p:nvPr/>
        </p:nvSpPr>
        <p:spPr>
          <a:xfrm>
            <a:off x="357050" y="3110875"/>
            <a:ext cx="5072400" cy="214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lt1"/>
                </a:solidFill>
              </a:rPr>
              <a:t>Can you believe we’re heading into the back end of 2023? It seems like only yesterday when you needed to wear a sweater and now it’s, well, hot. Let’s just go with hot without any adjectives because they would all be curses.</a:t>
            </a:r>
            <a:endParaRPr b="1">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b="1" sz="1500">
              <a:solidFill>
                <a:schemeClr val="lt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lt1"/>
                </a:solidFill>
              </a:rPr>
              <a:t>The club has been busy. In the first six months, we raised $1,326 dollars and committed 147 hours to charity. Thank you to all that contributed!</a:t>
            </a:r>
            <a:endParaRPr b="1">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b="1" sz="1600">
              <a:solidFill>
                <a:schemeClr val="lt1"/>
              </a:solidFill>
            </a:endParaRPr>
          </a:p>
        </p:txBody>
      </p:sp>
      <p:sp>
        <p:nvSpPr>
          <p:cNvPr id="64" name="Google Shape;64;p13"/>
          <p:cNvSpPr txBox="1"/>
          <p:nvPr/>
        </p:nvSpPr>
        <p:spPr>
          <a:xfrm>
            <a:off x="401425" y="5234775"/>
            <a:ext cx="6891300" cy="322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lt1"/>
                </a:solidFill>
              </a:rPr>
              <a:t>Parrot Grande registration opened at parrotgrande.com. The first 100 full weekend registrants will get a very cool memento. You don’t want to miss out so register soon as we’re getting closer to that number! We have people coming from six different states which will make it a great opportunity to make some new friends. Spread the word amongst your tribe - day passes are available for those who don’t want to/can’t commit to a full weekend.</a:t>
            </a:r>
            <a:endParaRPr b="1">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lt1"/>
              </a:solidFill>
            </a:endParaRPr>
          </a:p>
          <a:p>
            <a:pPr indent="0" lvl="0" marL="0" rtl="0" algn="l">
              <a:lnSpc>
                <a:spcPct val="115000"/>
              </a:lnSpc>
              <a:spcBef>
                <a:spcPts val="0"/>
              </a:spcBef>
              <a:spcAft>
                <a:spcPts val="0"/>
              </a:spcAft>
              <a:buNone/>
            </a:pPr>
            <a:r>
              <a:rPr b="1" lang="en">
                <a:solidFill>
                  <a:schemeClr val="lt1"/>
                </a:solidFill>
              </a:rPr>
              <a:t>Speaking of new friends, we’ve gotten some new members in the past few months who have joined us at some of our Happy Hours. So nice to get to know them! If you have friends that enjoy the same mix of charity and social </a:t>
            </a:r>
            <a:endParaRPr b="1">
              <a:solidFill>
                <a:schemeClr val="lt1"/>
              </a:solidFill>
            </a:endParaRPr>
          </a:p>
          <a:p>
            <a:pPr indent="0" lvl="0" marL="0" rtl="0" algn="l">
              <a:lnSpc>
                <a:spcPct val="115000"/>
              </a:lnSpc>
              <a:spcBef>
                <a:spcPts val="0"/>
              </a:spcBef>
              <a:spcAft>
                <a:spcPts val="0"/>
              </a:spcAft>
              <a:buNone/>
            </a:pPr>
            <a:r>
              <a:rPr b="1" lang="en">
                <a:solidFill>
                  <a:schemeClr val="lt1"/>
                </a:solidFill>
              </a:rPr>
              <a:t>                     activities that we do, invite them to come to an event and check us </a:t>
            </a:r>
            <a:endParaRPr b="1">
              <a:solidFill>
                <a:schemeClr val="lt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lt1"/>
                </a:solidFill>
              </a:rPr>
              <a:t>                          out. I think they’ll like us. ;)</a:t>
            </a:r>
            <a:endParaRPr b="1">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lt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lt1"/>
                </a:solidFill>
              </a:rPr>
              <a:t>                              </a:t>
            </a:r>
            <a:r>
              <a:rPr b="1" lang="en" sz="1600">
                <a:solidFill>
                  <a:schemeClr val="lt1"/>
                </a:solidFill>
              </a:rPr>
              <a:t>Stay cool and hope to see you all at an event soon!</a:t>
            </a:r>
            <a:endParaRPr b="1" sz="1900">
              <a:solidFill>
                <a:schemeClr val="lt1"/>
              </a:solidFill>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209" name="Shape 209"/>
        <p:cNvGrpSpPr/>
        <p:nvPr/>
      </p:nvGrpSpPr>
      <p:grpSpPr>
        <a:xfrm>
          <a:off x="0" y="0"/>
          <a:ext cx="0" cy="0"/>
          <a:chOff x="0" y="0"/>
          <a:chExt cx="0" cy="0"/>
        </a:xfrm>
      </p:grpSpPr>
      <p:sp>
        <p:nvSpPr>
          <p:cNvPr id="210" name="Google Shape;210;p22"/>
          <p:cNvSpPr txBox="1"/>
          <p:nvPr/>
        </p:nvSpPr>
        <p:spPr>
          <a:xfrm>
            <a:off x="270775" y="9665850"/>
            <a:ext cx="7230900" cy="345300"/>
          </a:xfrm>
          <a:prstGeom prst="rect">
            <a:avLst/>
          </a:prstGeom>
          <a:solidFill>
            <a:srgbClr val="6FA8DC"/>
          </a:solidFill>
          <a:ln cap="flat" cmpd="sng" w="2857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70000"/>
              </a:lnSpc>
              <a:spcBef>
                <a:spcPts val="0"/>
              </a:spcBef>
              <a:spcAft>
                <a:spcPts val="0"/>
              </a:spcAft>
              <a:buClr>
                <a:schemeClr val="dk1"/>
              </a:buClr>
              <a:buSzPts val="1100"/>
              <a:buFont typeface="Arial"/>
              <a:buNone/>
            </a:pPr>
            <a:r>
              <a:rPr b="1" lang="en" sz="1200">
                <a:solidFill>
                  <a:srgbClr val="FFFFFF"/>
                </a:solidFill>
              </a:rPr>
              <a:t>CONTACT US: </a:t>
            </a:r>
            <a:r>
              <a:rPr lang="en" sz="1200">
                <a:solidFill>
                  <a:srgbClr val="FFFFFF"/>
                </a:solidFill>
              </a:rPr>
              <a:t>AZPHC PO Box 16093 Phoenix, AZ 85011-6093 Email: </a:t>
            </a:r>
            <a:r>
              <a:rPr lang="en" sz="1200" u="sng">
                <a:solidFill>
                  <a:srgbClr val="FFFFFF"/>
                </a:solidFill>
                <a:hlinkClick r:id="rId3">
                  <a:extLst>
                    <a:ext uri="{A12FA001-AC4F-418D-AE19-62706E023703}">
                      <ahyp:hlinkClr val="tx"/>
                    </a:ext>
                  </a:extLst>
                </a:hlinkClick>
              </a:rPr>
              <a:t>phred@parrotheads.org</a:t>
            </a:r>
            <a:r>
              <a:rPr lang="en" sz="1200">
                <a:solidFill>
                  <a:srgbClr val="FFFFFF"/>
                </a:solidFill>
              </a:rPr>
              <a:t>  P. 10</a:t>
            </a:r>
            <a:endParaRPr sz="1200">
              <a:solidFill>
                <a:srgbClr val="FFFFFF"/>
              </a:solidFill>
            </a:endParaRPr>
          </a:p>
          <a:p>
            <a:pPr indent="0" lvl="0" marL="0" rtl="0" algn="l">
              <a:spcBef>
                <a:spcPts val="0"/>
              </a:spcBef>
              <a:spcAft>
                <a:spcPts val="0"/>
              </a:spcAft>
              <a:buNone/>
            </a:pPr>
            <a:r>
              <a:t/>
            </a:r>
            <a:endParaRPr>
              <a:solidFill>
                <a:srgbClr val="FFFFFF"/>
              </a:solidFill>
            </a:endParaRPr>
          </a:p>
        </p:txBody>
      </p:sp>
      <p:sp>
        <p:nvSpPr>
          <p:cNvPr id="211" name="Google Shape;211;p22"/>
          <p:cNvSpPr txBox="1"/>
          <p:nvPr>
            <p:ph idx="1" type="body"/>
          </p:nvPr>
        </p:nvSpPr>
        <p:spPr>
          <a:xfrm>
            <a:off x="89200" y="98500"/>
            <a:ext cx="7569000" cy="609300"/>
          </a:xfrm>
          <a:prstGeom prst="rect">
            <a:avLst/>
          </a:prstGeom>
          <a:solidFill>
            <a:srgbClr val="FFFF00"/>
          </a:solidFill>
          <a:ln cap="flat" cmpd="sng" w="28575">
            <a:solidFill>
              <a:srgbClr val="00FFFF"/>
            </a:solidFill>
            <a:prstDash val="solid"/>
            <a:round/>
            <a:headEnd len="sm" w="sm" type="none"/>
            <a:tailEnd len="sm" w="sm" type="none"/>
          </a:ln>
        </p:spPr>
        <p:txBody>
          <a:bodyPr anchorCtr="0" anchor="t" bIns="125550" lIns="125550" spcFirstLastPara="1" rIns="125550" wrap="square" tIns="125550">
            <a:noAutofit/>
          </a:bodyPr>
          <a:lstStyle/>
          <a:p>
            <a:pPr indent="0" lvl="0" marL="0" rtl="0" algn="l">
              <a:spcBef>
                <a:spcPts val="0"/>
              </a:spcBef>
              <a:spcAft>
                <a:spcPts val="2200"/>
              </a:spcAft>
              <a:buNone/>
            </a:pPr>
            <a:r>
              <a:rPr b="1" lang="en" sz="2400">
                <a:solidFill>
                  <a:srgbClr val="FF00FF"/>
                </a:solidFill>
              </a:rPr>
              <a:t>The Arizona Parrot Head Club Newsletter-Q2 2021</a:t>
            </a:r>
            <a:endParaRPr b="1" sz="2400">
              <a:solidFill>
                <a:srgbClr val="FF00FF"/>
              </a:solidFill>
            </a:endParaRPr>
          </a:p>
        </p:txBody>
      </p:sp>
      <p:sp>
        <p:nvSpPr>
          <p:cNvPr id="212" name="Google Shape;212;p22"/>
          <p:cNvSpPr txBox="1"/>
          <p:nvPr>
            <p:ph idx="4294967295" type="subTitle"/>
          </p:nvPr>
        </p:nvSpPr>
        <p:spPr>
          <a:xfrm>
            <a:off x="89200" y="98500"/>
            <a:ext cx="7569000" cy="609300"/>
          </a:xfrm>
          <a:prstGeom prst="rect">
            <a:avLst/>
          </a:prstGeom>
          <a:solidFill>
            <a:srgbClr val="1155CC"/>
          </a:solidFill>
          <a:ln cap="flat" cmpd="sng" w="28575">
            <a:solidFill>
              <a:srgbClr val="351C75"/>
            </a:solidFill>
            <a:prstDash val="solid"/>
            <a:round/>
            <a:headEnd len="sm" w="sm" type="none"/>
            <a:tailEnd len="sm" w="sm" type="none"/>
          </a:ln>
        </p:spPr>
        <p:txBody>
          <a:bodyPr anchorCtr="0" anchor="t" bIns="125550" lIns="125550" spcFirstLastPara="1" rIns="125550" wrap="square" tIns="125550">
            <a:noAutofit/>
          </a:bodyPr>
          <a:lstStyle/>
          <a:p>
            <a:pPr indent="0" lvl="0" marL="0" rtl="0" algn="l">
              <a:spcBef>
                <a:spcPts val="0"/>
              </a:spcBef>
              <a:spcAft>
                <a:spcPts val="2200"/>
              </a:spcAft>
              <a:buNone/>
            </a:pPr>
            <a:r>
              <a:rPr b="1" lang="en" sz="2400">
                <a:solidFill>
                  <a:schemeClr val="lt1"/>
                </a:solidFill>
              </a:rPr>
              <a:t>The Arizona Parrot Head Club Newsletter-Q2 2023</a:t>
            </a:r>
            <a:endParaRPr b="1" sz="2400">
              <a:solidFill>
                <a:schemeClr val="lt1"/>
              </a:solidFill>
            </a:endParaRPr>
          </a:p>
        </p:txBody>
      </p:sp>
      <p:sp>
        <p:nvSpPr>
          <p:cNvPr id="213" name="Google Shape;213;p22"/>
          <p:cNvSpPr txBox="1"/>
          <p:nvPr/>
        </p:nvSpPr>
        <p:spPr>
          <a:xfrm>
            <a:off x="270775" y="1738825"/>
            <a:ext cx="3130500" cy="1885500"/>
          </a:xfrm>
          <a:prstGeom prst="rect">
            <a:avLst/>
          </a:prstGeom>
          <a:solidFill>
            <a:srgbClr val="FF00FF"/>
          </a:solidFill>
          <a:ln cap="flat" cmpd="sng" w="7620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lt1"/>
                </a:solidFill>
              </a:rPr>
              <a:t>Kathy Osenton	 	Jul-5</a:t>
            </a:r>
            <a:endParaRPr b="1" sz="1600">
              <a:solidFill>
                <a:schemeClr val="lt1"/>
              </a:solidFill>
            </a:endParaRPr>
          </a:p>
          <a:p>
            <a:pPr indent="0" lvl="0" marL="0" rtl="0" algn="l">
              <a:spcBef>
                <a:spcPts val="0"/>
              </a:spcBef>
              <a:spcAft>
                <a:spcPts val="0"/>
              </a:spcAft>
              <a:buNone/>
            </a:pPr>
            <a:r>
              <a:rPr b="1" lang="en" sz="1600">
                <a:solidFill>
                  <a:schemeClr val="lt1"/>
                </a:solidFill>
              </a:rPr>
              <a:t>PJ Hankins			Jul-11</a:t>
            </a:r>
            <a:endParaRPr b="1" sz="1600">
              <a:solidFill>
                <a:schemeClr val="lt1"/>
              </a:solidFill>
            </a:endParaRPr>
          </a:p>
          <a:p>
            <a:pPr indent="0" lvl="0" marL="0" rtl="0" algn="l">
              <a:spcBef>
                <a:spcPts val="0"/>
              </a:spcBef>
              <a:spcAft>
                <a:spcPts val="0"/>
              </a:spcAft>
              <a:buNone/>
            </a:pPr>
            <a:r>
              <a:rPr b="1" lang="en" sz="1600">
                <a:solidFill>
                  <a:schemeClr val="lt1"/>
                </a:solidFill>
              </a:rPr>
              <a:t>Steve Pfister			Jul-14</a:t>
            </a:r>
            <a:endParaRPr b="1" sz="1600">
              <a:solidFill>
                <a:schemeClr val="lt1"/>
              </a:solidFill>
            </a:endParaRPr>
          </a:p>
          <a:p>
            <a:pPr indent="0" lvl="0" marL="0" rtl="0" algn="l">
              <a:spcBef>
                <a:spcPts val="0"/>
              </a:spcBef>
              <a:spcAft>
                <a:spcPts val="0"/>
              </a:spcAft>
              <a:buNone/>
            </a:pPr>
            <a:r>
              <a:rPr b="1" lang="en" sz="1600">
                <a:solidFill>
                  <a:schemeClr val="lt1"/>
                </a:solidFill>
              </a:rPr>
              <a:t>Charlie LaClair		Jul-16</a:t>
            </a:r>
            <a:endParaRPr b="1" sz="1600">
              <a:solidFill>
                <a:schemeClr val="lt1"/>
              </a:solidFill>
            </a:endParaRPr>
          </a:p>
          <a:p>
            <a:pPr indent="0" lvl="0" marL="0" rtl="0" algn="l">
              <a:spcBef>
                <a:spcPts val="0"/>
              </a:spcBef>
              <a:spcAft>
                <a:spcPts val="0"/>
              </a:spcAft>
              <a:buNone/>
            </a:pPr>
            <a:r>
              <a:rPr b="1" lang="en" sz="1600">
                <a:solidFill>
                  <a:schemeClr val="lt1"/>
                </a:solidFill>
              </a:rPr>
              <a:t>Tom Hankins			Jul-21</a:t>
            </a:r>
            <a:endParaRPr b="1" sz="1600">
              <a:solidFill>
                <a:schemeClr val="lt1"/>
              </a:solidFill>
            </a:endParaRPr>
          </a:p>
          <a:p>
            <a:pPr indent="0" lvl="0" marL="0" rtl="0" algn="l">
              <a:spcBef>
                <a:spcPts val="0"/>
              </a:spcBef>
              <a:spcAft>
                <a:spcPts val="0"/>
              </a:spcAft>
              <a:buNone/>
            </a:pPr>
            <a:r>
              <a:rPr b="1" lang="en" sz="1600">
                <a:solidFill>
                  <a:schemeClr val="lt1"/>
                </a:solidFill>
              </a:rPr>
              <a:t>Tracy Kenison		Jul-22</a:t>
            </a:r>
            <a:endParaRPr b="1" sz="1600">
              <a:solidFill>
                <a:schemeClr val="lt1"/>
              </a:solidFill>
            </a:endParaRPr>
          </a:p>
          <a:p>
            <a:pPr indent="0" lvl="0" marL="0" rtl="0" algn="l">
              <a:spcBef>
                <a:spcPts val="0"/>
              </a:spcBef>
              <a:spcAft>
                <a:spcPts val="0"/>
              </a:spcAft>
              <a:buNone/>
            </a:pPr>
            <a:r>
              <a:rPr b="1" lang="en" sz="1600">
                <a:solidFill>
                  <a:schemeClr val="lt1"/>
                </a:solidFill>
              </a:rPr>
              <a:t>Kurt Evans			Jul-26</a:t>
            </a:r>
            <a:endParaRPr b="1" sz="1600">
              <a:solidFill>
                <a:schemeClr val="lt1"/>
              </a:solidFill>
            </a:endParaRPr>
          </a:p>
        </p:txBody>
      </p:sp>
      <p:sp>
        <p:nvSpPr>
          <p:cNvPr id="214" name="Google Shape;214;p22"/>
          <p:cNvSpPr txBox="1"/>
          <p:nvPr/>
        </p:nvSpPr>
        <p:spPr>
          <a:xfrm>
            <a:off x="89350" y="784000"/>
            <a:ext cx="7569000" cy="477000"/>
          </a:xfrm>
          <a:prstGeom prst="rect">
            <a:avLst/>
          </a:prstGeom>
          <a:solidFill>
            <a:srgbClr val="FF00FF"/>
          </a:solidFill>
          <a:ln cap="flat" cmpd="sng" w="76200">
            <a:solidFill>
              <a:schemeClr val="lt1"/>
            </a:solidFill>
            <a:prstDash val="solid"/>
            <a:round/>
            <a:headEnd len="sm" w="sm" type="none"/>
            <a:tailEnd len="sm" w="sm" type="none"/>
          </a:ln>
        </p:spPr>
        <p:txBody>
          <a:bodyPr anchorCtr="0" anchor="ctr" bIns="91425" lIns="91425" spcFirstLastPara="1" rIns="91425" wrap="square" tIns="91425">
            <a:spAutoFit/>
          </a:bodyPr>
          <a:lstStyle/>
          <a:p>
            <a:pPr indent="0" lvl="0" marL="0" rtl="0" algn="ctr">
              <a:spcBef>
                <a:spcPts val="0"/>
              </a:spcBef>
              <a:spcAft>
                <a:spcPts val="0"/>
              </a:spcAft>
              <a:buNone/>
            </a:pPr>
            <a:r>
              <a:rPr b="1" lang="en" sz="1900">
                <a:solidFill>
                  <a:srgbClr val="00FFFF"/>
                </a:solidFill>
              </a:rPr>
              <a:t>Q3 2023 + Birthdays!!! HAPPY BIRTHDAY, PHRIENDS!!!</a:t>
            </a:r>
            <a:endParaRPr b="1" sz="1900">
              <a:solidFill>
                <a:srgbClr val="00FFFF"/>
              </a:solidFill>
            </a:endParaRPr>
          </a:p>
        </p:txBody>
      </p:sp>
      <p:sp>
        <p:nvSpPr>
          <p:cNvPr id="215" name="Google Shape;215;p22"/>
          <p:cNvSpPr txBox="1"/>
          <p:nvPr/>
        </p:nvSpPr>
        <p:spPr>
          <a:xfrm>
            <a:off x="1003450" y="1282550"/>
            <a:ext cx="2101500" cy="419100"/>
          </a:xfrm>
          <a:prstGeom prst="rect">
            <a:avLst/>
          </a:prstGeom>
          <a:solidFill>
            <a:srgbClr val="0000FF"/>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rPr>
              <a:t>July</a:t>
            </a:r>
            <a:endParaRPr b="1" sz="2400">
              <a:solidFill>
                <a:schemeClr val="lt1"/>
              </a:solidFill>
            </a:endParaRPr>
          </a:p>
        </p:txBody>
      </p:sp>
      <p:sp>
        <p:nvSpPr>
          <p:cNvPr id="216" name="Google Shape;216;p22"/>
          <p:cNvSpPr txBox="1"/>
          <p:nvPr/>
        </p:nvSpPr>
        <p:spPr>
          <a:xfrm>
            <a:off x="4050775" y="4715225"/>
            <a:ext cx="3286200" cy="1477500"/>
          </a:xfrm>
          <a:prstGeom prst="rect">
            <a:avLst/>
          </a:prstGeom>
          <a:solidFill>
            <a:srgbClr val="FF00FF"/>
          </a:solidFill>
          <a:ln cap="flat" cmpd="sng" w="7620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lt1"/>
                </a:solidFill>
              </a:rPr>
              <a:t>William Herring III		Oct-4</a:t>
            </a:r>
            <a:endParaRPr b="1" sz="1600">
              <a:solidFill>
                <a:schemeClr val="lt1"/>
              </a:solidFill>
            </a:endParaRPr>
          </a:p>
          <a:p>
            <a:pPr indent="0" lvl="0" marL="0" rtl="0" algn="l">
              <a:spcBef>
                <a:spcPts val="0"/>
              </a:spcBef>
              <a:spcAft>
                <a:spcPts val="0"/>
              </a:spcAft>
              <a:buNone/>
            </a:pPr>
            <a:r>
              <a:rPr b="1" lang="en" sz="1600">
                <a:solidFill>
                  <a:schemeClr val="lt1"/>
                </a:solidFill>
              </a:rPr>
              <a:t>Mark Sarna			Oct-25</a:t>
            </a:r>
            <a:endParaRPr b="1" sz="1600">
              <a:solidFill>
                <a:schemeClr val="lt1"/>
              </a:solidFill>
            </a:endParaRPr>
          </a:p>
          <a:p>
            <a:pPr indent="0" lvl="0" marL="0" rtl="0" algn="l">
              <a:spcBef>
                <a:spcPts val="0"/>
              </a:spcBef>
              <a:spcAft>
                <a:spcPts val="0"/>
              </a:spcAft>
              <a:buNone/>
            </a:pPr>
            <a:r>
              <a:rPr b="1" lang="en" sz="1600">
                <a:solidFill>
                  <a:schemeClr val="lt1"/>
                </a:solidFill>
              </a:rPr>
              <a:t>Rocky Soderman		Oct-27</a:t>
            </a:r>
            <a:endParaRPr b="1" sz="1600">
              <a:solidFill>
                <a:schemeClr val="lt1"/>
              </a:solidFill>
            </a:endParaRPr>
          </a:p>
          <a:p>
            <a:pPr indent="0" lvl="0" marL="0" rtl="0" algn="l">
              <a:spcBef>
                <a:spcPts val="0"/>
              </a:spcBef>
              <a:spcAft>
                <a:spcPts val="0"/>
              </a:spcAft>
              <a:buNone/>
            </a:pPr>
            <a:r>
              <a:rPr b="1" lang="en" sz="1600">
                <a:solidFill>
                  <a:schemeClr val="lt1"/>
                </a:solidFill>
              </a:rPr>
              <a:t>Kathy Tanton			Oct-28</a:t>
            </a:r>
            <a:endParaRPr b="1" sz="1600">
              <a:solidFill>
                <a:schemeClr val="lt1"/>
              </a:solidFill>
            </a:endParaRPr>
          </a:p>
          <a:p>
            <a:pPr indent="0" lvl="0" marL="0" rtl="0" algn="l">
              <a:spcBef>
                <a:spcPts val="0"/>
              </a:spcBef>
              <a:spcAft>
                <a:spcPts val="0"/>
              </a:spcAft>
              <a:buNone/>
            </a:pPr>
            <a:r>
              <a:rPr b="1" lang="en" sz="1600">
                <a:solidFill>
                  <a:schemeClr val="lt1"/>
                </a:solidFill>
              </a:rPr>
              <a:t>Alan Osenton			Oct-29</a:t>
            </a:r>
            <a:endParaRPr b="1" sz="1600">
              <a:solidFill>
                <a:schemeClr val="lt1"/>
              </a:solidFill>
            </a:endParaRPr>
          </a:p>
        </p:txBody>
      </p:sp>
      <p:sp>
        <p:nvSpPr>
          <p:cNvPr id="217" name="Google Shape;217;p22"/>
          <p:cNvSpPr txBox="1"/>
          <p:nvPr/>
        </p:nvSpPr>
        <p:spPr>
          <a:xfrm>
            <a:off x="192925" y="4235938"/>
            <a:ext cx="3286200" cy="2020200"/>
          </a:xfrm>
          <a:prstGeom prst="rect">
            <a:avLst/>
          </a:prstGeom>
          <a:solidFill>
            <a:srgbClr val="FF00FF"/>
          </a:solidFill>
          <a:ln cap="flat" cmpd="sng" w="7620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lt1"/>
                </a:solidFill>
              </a:rPr>
              <a:t>Chad Lockard			Sept-1</a:t>
            </a:r>
            <a:endParaRPr b="1" sz="1600">
              <a:solidFill>
                <a:schemeClr val="lt1"/>
              </a:solidFill>
            </a:endParaRPr>
          </a:p>
          <a:p>
            <a:pPr indent="0" lvl="0" marL="0" rtl="0" algn="l">
              <a:spcBef>
                <a:spcPts val="0"/>
              </a:spcBef>
              <a:spcAft>
                <a:spcPts val="0"/>
              </a:spcAft>
              <a:buNone/>
            </a:pPr>
            <a:r>
              <a:rPr b="1" lang="en" sz="1600">
                <a:solidFill>
                  <a:schemeClr val="lt1"/>
                </a:solidFill>
              </a:rPr>
              <a:t>Joanne Mangis		Sept- 4</a:t>
            </a:r>
            <a:endParaRPr b="1" sz="1600">
              <a:solidFill>
                <a:schemeClr val="lt1"/>
              </a:solidFill>
            </a:endParaRPr>
          </a:p>
          <a:p>
            <a:pPr indent="0" lvl="0" marL="0" rtl="0" algn="l">
              <a:spcBef>
                <a:spcPts val="0"/>
              </a:spcBef>
              <a:spcAft>
                <a:spcPts val="0"/>
              </a:spcAft>
              <a:buNone/>
            </a:pPr>
            <a:r>
              <a:rPr b="1" lang="en" sz="1600">
                <a:solidFill>
                  <a:schemeClr val="lt1"/>
                </a:solidFill>
              </a:rPr>
              <a:t>Marisa Molinari		Sept-5</a:t>
            </a:r>
            <a:endParaRPr b="1" sz="1600">
              <a:solidFill>
                <a:schemeClr val="lt1"/>
              </a:solidFill>
            </a:endParaRPr>
          </a:p>
          <a:p>
            <a:pPr indent="0" lvl="0" marL="0" rtl="0" algn="l">
              <a:spcBef>
                <a:spcPts val="0"/>
              </a:spcBef>
              <a:spcAft>
                <a:spcPts val="0"/>
              </a:spcAft>
              <a:buNone/>
            </a:pPr>
            <a:r>
              <a:rPr b="1" lang="en" sz="1600">
                <a:solidFill>
                  <a:schemeClr val="lt1"/>
                </a:solidFill>
              </a:rPr>
              <a:t>Kristy Gilluly			Sept-11</a:t>
            </a:r>
            <a:endParaRPr b="1" sz="1600">
              <a:solidFill>
                <a:schemeClr val="lt1"/>
              </a:solidFill>
            </a:endParaRPr>
          </a:p>
          <a:p>
            <a:pPr indent="0" lvl="0" marL="0" rtl="0" algn="l">
              <a:spcBef>
                <a:spcPts val="0"/>
              </a:spcBef>
              <a:spcAft>
                <a:spcPts val="0"/>
              </a:spcAft>
              <a:buNone/>
            </a:pPr>
            <a:r>
              <a:rPr b="1" lang="en" sz="1600">
                <a:solidFill>
                  <a:schemeClr val="lt1"/>
                </a:solidFill>
              </a:rPr>
              <a:t>Andrea Pasquale		Sept-24</a:t>
            </a:r>
            <a:endParaRPr b="1" sz="1600">
              <a:solidFill>
                <a:schemeClr val="lt1"/>
              </a:solidFill>
            </a:endParaRPr>
          </a:p>
          <a:p>
            <a:pPr indent="0" lvl="0" marL="0" rtl="0" algn="l">
              <a:spcBef>
                <a:spcPts val="0"/>
              </a:spcBef>
              <a:spcAft>
                <a:spcPts val="0"/>
              </a:spcAft>
              <a:buNone/>
            </a:pPr>
            <a:r>
              <a:rPr b="1" lang="en" sz="1600">
                <a:solidFill>
                  <a:schemeClr val="lt1"/>
                </a:solidFill>
              </a:rPr>
              <a:t>Vivian McGuffin		Sept-26</a:t>
            </a:r>
            <a:endParaRPr b="1" sz="1600">
              <a:solidFill>
                <a:schemeClr val="lt1"/>
              </a:solidFill>
            </a:endParaRPr>
          </a:p>
          <a:p>
            <a:pPr indent="0" lvl="0" marL="0" rtl="0" algn="l">
              <a:spcBef>
                <a:spcPts val="0"/>
              </a:spcBef>
              <a:spcAft>
                <a:spcPts val="0"/>
              </a:spcAft>
              <a:buNone/>
            </a:pPr>
            <a:r>
              <a:rPr b="1" lang="en" sz="1600">
                <a:solidFill>
                  <a:schemeClr val="lt1"/>
                </a:solidFill>
              </a:rPr>
              <a:t>Vikki Swanson		Sept-27</a:t>
            </a:r>
            <a:endParaRPr b="1" sz="1600">
              <a:solidFill>
                <a:schemeClr val="lt1"/>
              </a:solidFill>
            </a:endParaRPr>
          </a:p>
        </p:txBody>
      </p:sp>
      <p:sp>
        <p:nvSpPr>
          <p:cNvPr id="218" name="Google Shape;218;p22"/>
          <p:cNvSpPr txBox="1"/>
          <p:nvPr/>
        </p:nvSpPr>
        <p:spPr>
          <a:xfrm>
            <a:off x="3828850" y="1738825"/>
            <a:ext cx="3492300" cy="2353200"/>
          </a:xfrm>
          <a:prstGeom prst="rect">
            <a:avLst/>
          </a:prstGeom>
          <a:solidFill>
            <a:srgbClr val="FF00FF"/>
          </a:solidFill>
          <a:ln cap="flat" cmpd="sng" w="7620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lt1"/>
                </a:solidFill>
              </a:rPr>
              <a:t>Paula Masiulewicz		Aug-3</a:t>
            </a:r>
            <a:endParaRPr b="1" sz="1600">
              <a:solidFill>
                <a:schemeClr val="lt1"/>
              </a:solidFill>
            </a:endParaRPr>
          </a:p>
          <a:p>
            <a:pPr indent="0" lvl="0" marL="0" rtl="0" algn="l">
              <a:spcBef>
                <a:spcPts val="0"/>
              </a:spcBef>
              <a:spcAft>
                <a:spcPts val="0"/>
              </a:spcAft>
              <a:buNone/>
            </a:pPr>
            <a:r>
              <a:rPr b="1" lang="en" sz="1600">
                <a:solidFill>
                  <a:schemeClr val="lt1"/>
                </a:solidFill>
              </a:rPr>
              <a:t>Norma Mesa			Aug-3</a:t>
            </a:r>
            <a:endParaRPr b="1" sz="1600">
              <a:solidFill>
                <a:schemeClr val="lt1"/>
              </a:solidFill>
            </a:endParaRPr>
          </a:p>
          <a:p>
            <a:pPr indent="0" lvl="0" marL="0" rtl="0" algn="l">
              <a:spcBef>
                <a:spcPts val="0"/>
              </a:spcBef>
              <a:spcAft>
                <a:spcPts val="0"/>
              </a:spcAft>
              <a:buNone/>
            </a:pPr>
            <a:r>
              <a:rPr b="1" lang="en" sz="1600">
                <a:solidFill>
                  <a:schemeClr val="lt1"/>
                </a:solidFill>
              </a:rPr>
              <a:t>Deborah Sarna		Aug-3</a:t>
            </a:r>
            <a:endParaRPr b="1" sz="1600">
              <a:solidFill>
                <a:schemeClr val="lt1"/>
              </a:solidFill>
            </a:endParaRPr>
          </a:p>
          <a:p>
            <a:pPr indent="0" lvl="0" marL="0" rtl="0" algn="l">
              <a:spcBef>
                <a:spcPts val="0"/>
              </a:spcBef>
              <a:spcAft>
                <a:spcPts val="0"/>
              </a:spcAft>
              <a:buNone/>
            </a:pPr>
            <a:r>
              <a:rPr b="1" lang="en" sz="1600">
                <a:solidFill>
                  <a:schemeClr val="lt1"/>
                </a:solidFill>
              </a:rPr>
              <a:t>Donna Jandro			Aug-7</a:t>
            </a:r>
            <a:endParaRPr b="1" sz="1600">
              <a:solidFill>
                <a:schemeClr val="lt1"/>
              </a:solidFill>
            </a:endParaRPr>
          </a:p>
          <a:p>
            <a:pPr indent="0" lvl="0" marL="0" rtl="0" algn="l">
              <a:spcBef>
                <a:spcPts val="0"/>
              </a:spcBef>
              <a:spcAft>
                <a:spcPts val="0"/>
              </a:spcAft>
              <a:buNone/>
            </a:pPr>
            <a:r>
              <a:rPr b="1" lang="en" sz="1600">
                <a:solidFill>
                  <a:schemeClr val="lt1"/>
                </a:solidFill>
              </a:rPr>
              <a:t>Scott Leeder			Aug-9</a:t>
            </a:r>
            <a:endParaRPr b="1" sz="1600">
              <a:solidFill>
                <a:schemeClr val="lt1"/>
              </a:solidFill>
            </a:endParaRPr>
          </a:p>
          <a:p>
            <a:pPr indent="0" lvl="0" marL="0" rtl="0" algn="l">
              <a:spcBef>
                <a:spcPts val="0"/>
              </a:spcBef>
              <a:spcAft>
                <a:spcPts val="0"/>
              </a:spcAft>
              <a:buNone/>
            </a:pPr>
            <a:r>
              <a:rPr b="1" lang="en" sz="1600">
                <a:solidFill>
                  <a:schemeClr val="lt1"/>
                </a:solidFill>
              </a:rPr>
              <a:t>Tom McGuirk			Aug-11</a:t>
            </a:r>
            <a:endParaRPr b="1" sz="1600">
              <a:solidFill>
                <a:schemeClr val="lt1"/>
              </a:solidFill>
            </a:endParaRPr>
          </a:p>
          <a:p>
            <a:pPr indent="0" lvl="0" marL="0" rtl="0" algn="l">
              <a:spcBef>
                <a:spcPts val="0"/>
              </a:spcBef>
              <a:spcAft>
                <a:spcPts val="0"/>
              </a:spcAft>
              <a:buNone/>
            </a:pPr>
            <a:r>
              <a:rPr b="1" lang="en" sz="1600">
                <a:solidFill>
                  <a:schemeClr val="lt1"/>
                </a:solidFill>
              </a:rPr>
              <a:t>Janet Spittle			Aug-14</a:t>
            </a:r>
            <a:endParaRPr b="1" sz="1600">
              <a:solidFill>
                <a:schemeClr val="lt1"/>
              </a:solidFill>
            </a:endParaRPr>
          </a:p>
          <a:p>
            <a:pPr indent="0" lvl="0" marL="0" rtl="0" algn="l">
              <a:spcBef>
                <a:spcPts val="0"/>
              </a:spcBef>
              <a:spcAft>
                <a:spcPts val="0"/>
              </a:spcAft>
              <a:buNone/>
            </a:pPr>
            <a:r>
              <a:rPr b="1" lang="en" sz="1600">
                <a:solidFill>
                  <a:schemeClr val="lt1"/>
                </a:solidFill>
              </a:rPr>
              <a:t>Steve Chitwood		Aug-31</a:t>
            </a:r>
            <a:endParaRPr b="1" sz="1600">
              <a:solidFill>
                <a:schemeClr val="lt1"/>
              </a:solidFill>
            </a:endParaRPr>
          </a:p>
          <a:p>
            <a:pPr indent="0" lvl="0" marL="0" rtl="0" algn="l">
              <a:spcBef>
                <a:spcPts val="0"/>
              </a:spcBef>
              <a:spcAft>
                <a:spcPts val="0"/>
              </a:spcAft>
              <a:buNone/>
            </a:pPr>
            <a:r>
              <a:rPr b="1" lang="en" sz="1600">
                <a:solidFill>
                  <a:schemeClr val="lt1"/>
                </a:solidFill>
              </a:rPr>
              <a:t>Mark McGuffin		Aug-31</a:t>
            </a:r>
            <a:endParaRPr b="1" sz="1600">
              <a:solidFill>
                <a:schemeClr val="lt1"/>
              </a:solidFill>
            </a:endParaRPr>
          </a:p>
        </p:txBody>
      </p:sp>
      <p:sp>
        <p:nvSpPr>
          <p:cNvPr id="219" name="Google Shape;219;p22"/>
          <p:cNvSpPr txBox="1"/>
          <p:nvPr/>
        </p:nvSpPr>
        <p:spPr>
          <a:xfrm>
            <a:off x="4643125" y="4194075"/>
            <a:ext cx="2101500" cy="419100"/>
          </a:xfrm>
          <a:prstGeom prst="rect">
            <a:avLst/>
          </a:prstGeom>
          <a:solidFill>
            <a:srgbClr val="0000FF"/>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rPr>
              <a:t>October</a:t>
            </a:r>
            <a:endParaRPr b="1" sz="2400">
              <a:solidFill>
                <a:schemeClr val="lt1"/>
              </a:solidFill>
            </a:endParaRPr>
          </a:p>
        </p:txBody>
      </p:sp>
      <p:sp>
        <p:nvSpPr>
          <p:cNvPr id="220" name="Google Shape;220;p22"/>
          <p:cNvSpPr txBox="1"/>
          <p:nvPr/>
        </p:nvSpPr>
        <p:spPr>
          <a:xfrm>
            <a:off x="1003450" y="3720588"/>
            <a:ext cx="2101500" cy="419100"/>
          </a:xfrm>
          <a:prstGeom prst="rect">
            <a:avLst/>
          </a:prstGeom>
          <a:solidFill>
            <a:srgbClr val="0000FF"/>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rPr>
              <a:t>September</a:t>
            </a:r>
            <a:endParaRPr b="1" sz="2400">
              <a:solidFill>
                <a:schemeClr val="lt1"/>
              </a:solidFill>
            </a:endParaRPr>
          </a:p>
        </p:txBody>
      </p:sp>
      <p:sp>
        <p:nvSpPr>
          <p:cNvPr id="221" name="Google Shape;221;p22"/>
          <p:cNvSpPr txBox="1"/>
          <p:nvPr/>
        </p:nvSpPr>
        <p:spPr>
          <a:xfrm>
            <a:off x="4478575" y="1282538"/>
            <a:ext cx="2101500" cy="419100"/>
          </a:xfrm>
          <a:prstGeom prst="rect">
            <a:avLst/>
          </a:prstGeom>
          <a:solidFill>
            <a:srgbClr val="0000FF"/>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rPr>
              <a:t>August</a:t>
            </a:r>
            <a:endParaRPr b="1" sz="2400">
              <a:solidFill>
                <a:schemeClr val="lt1"/>
              </a:solidFill>
            </a:endParaRPr>
          </a:p>
        </p:txBody>
      </p:sp>
      <p:sp>
        <p:nvSpPr>
          <p:cNvPr id="222" name="Google Shape;222;p22"/>
          <p:cNvSpPr txBox="1"/>
          <p:nvPr/>
        </p:nvSpPr>
        <p:spPr>
          <a:xfrm>
            <a:off x="2066050" y="6399950"/>
            <a:ext cx="3615300" cy="1046700"/>
          </a:xfrm>
          <a:prstGeom prst="rect">
            <a:avLst/>
          </a:prstGeom>
          <a:solidFill>
            <a:srgbClr val="0000FF"/>
          </a:solidFill>
          <a:ln cap="flat" cmpd="sng" w="28575">
            <a:solidFill>
              <a:srgbClr val="FF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rPr>
              <a:t>Are you a Q3 birthday and it’s not listed above??? Sorry about that; but, it means we don’t have it in our files (or your membership renewal!!!</a:t>
            </a:r>
            <a:endParaRPr b="1">
              <a:solidFill>
                <a:schemeClr val="lt1"/>
              </a:solidFill>
            </a:endParaRPr>
          </a:p>
        </p:txBody>
      </p:sp>
      <p:sp>
        <p:nvSpPr>
          <p:cNvPr id="223" name="Google Shape;223;p22"/>
          <p:cNvSpPr txBox="1"/>
          <p:nvPr/>
        </p:nvSpPr>
        <p:spPr>
          <a:xfrm>
            <a:off x="270775" y="8009100"/>
            <a:ext cx="7230900" cy="1477500"/>
          </a:xfrm>
          <a:prstGeom prst="rect">
            <a:avLst/>
          </a:prstGeom>
          <a:solidFill>
            <a:srgbClr val="4A86E8"/>
          </a:solidFill>
          <a:ln cap="flat" cmpd="sng" w="76200">
            <a:solidFill>
              <a:srgbClr val="FF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a:solidFill>
                  <a:schemeClr val="lt1"/>
                </a:solidFill>
              </a:rPr>
              <a:t>Jul 8th – Club Happy Hour – Doc &amp;amp; Eddies -Tempe – 4PM</a:t>
            </a:r>
            <a:endParaRPr b="1">
              <a:solidFill>
                <a:schemeClr val="lt1"/>
              </a:solidFill>
            </a:endParaRPr>
          </a:p>
          <a:p>
            <a:pPr indent="0" lvl="0" marL="0" rtl="0" algn="l">
              <a:spcBef>
                <a:spcPts val="0"/>
              </a:spcBef>
              <a:spcAft>
                <a:spcPts val="0"/>
              </a:spcAft>
              <a:buClr>
                <a:schemeClr val="dk1"/>
              </a:buClr>
              <a:buSzPts val="1100"/>
              <a:buFont typeface="Arial"/>
              <a:buNone/>
            </a:pPr>
            <a:r>
              <a:rPr b="1" lang="en">
                <a:solidFill>
                  <a:schemeClr val="lt1"/>
                </a:solidFill>
              </a:rPr>
              <a:t>**Aug 18th – Erica Sunshine Lee – Holt Hacienda – TBD</a:t>
            </a:r>
            <a:endParaRPr b="1">
              <a:solidFill>
                <a:schemeClr val="lt1"/>
              </a:solidFill>
            </a:endParaRPr>
          </a:p>
          <a:p>
            <a:pPr indent="0" lvl="0" marL="0" rtl="0" algn="l">
              <a:spcBef>
                <a:spcPts val="0"/>
              </a:spcBef>
              <a:spcAft>
                <a:spcPts val="0"/>
              </a:spcAft>
              <a:buClr>
                <a:schemeClr val="dk1"/>
              </a:buClr>
              <a:buSzPts val="1100"/>
              <a:buFont typeface="Arial"/>
              <a:buNone/>
            </a:pPr>
            <a:r>
              <a:rPr b="1" lang="en">
                <a:solidFill>
                  <a:schemeClr val="lt1"/>
                </a:solidFill>
              </a:rPr>
              <a:t>Aug 25-27 – Parrot Grande – Crowne Plaza Chandler</a:t>
            </a:r>
            <a:endParaRPr b="1">
              <a:solidFill>
                <a:schemeClr val="lt1"/>
              </a:solidFill>
            </a:endParaRPr>
          </a:p>
          <a:p>
            <a:pPr indent="0" lvl="0" marL="0" rtl="0" algn="l">
              <a:spcBef>
                <a:spcPts val="0"/>
              </a:spcBef>
              <a:spcAft>
                <a:spcPts val="0"/>
              </a:spcAft>
              <a:buClr>
                <a:schemeClr val="dk1"/>
              </a:buClr>
              <a:buSzPts val="1100"/>
              <a:buFont typeface="Arial"/>
              <a:buNone/>
            </a:pPr>
            <a:r>
              <a:rPr b="1" lang="en">
                <a:solidFill>
                  <a:schemeClr val="lt1"/>
                </a:solidFill>
              </a:rPr>
              <a:t>**Sep 8th – Jessie Rice - Holt Hacienda - TBD</a:t>
            </a:r>
            <a:endParaRPr b="1">
              <a:solidFill>
                <a:schemeClr val="lt1"/>
              </a:solidFill>
            </a:endParaRPr>
          </a:p>
          <a:p>
            <a:pPr indent="0" lvl="0" marL="0" rtl="0" algn="l">
              <a:spcBef>
                <a:spcPts val="0"/>
              </a:spcBef>
              <a:spcAft>
                <a:spcPts val="0"/>
              </a:spcAft>
              <a:buClr>
                <a:schemeClr val="dk1"/>
              </a:buClr>
              <a:buSzPts val="1100"/>
              <a:buFont typeface="Arial"/>
              <a:buNone/>
            </a:pPr>
            <a:r>
              <a:rPr b="1" lang="en">
                <a:solidFill>
                  <a:schemeClr val="lt1"/>
                </a:solidFill>
              </a:rPr>
              <a:t>**Oct 25-29 – Meeting of the Minds – Gulf Shores, Alabama</a:t>
            </a:r>
            <a:endParaRPr b="1">
              <a:solidFill>
                <a:schemeClr val="lt1"/>
              </a:solidFill>
            </a:endParaRPr>
          </a:p>
          <a:p>
            <a:pPr indent="0" lvl="0" marL="0" rtl="0" algn="l">
              <a:spcBef>
                <a:spcPts val="0"/>
              </a:spcBef>
              <a:spcAft>
                <a:spcPts val="0"/>
              </a:spcAft>
              <a:buNone/>
            </a:pPr>
            <a:r>
              <a:rPr b="1" lang="en">
                <a:solidFill>
                  <a:schemeClr val="lt1"/>
                </a:solidFill>
              </a:rPr>
              <a:t>** denotes unofficial club event, but just as phun!</a:t>
            </a:r>
            <a:endParaRPr b="1">
              <a:solidFill>
                <a:schemeClr val="lt1"/>
              </a:solidFill>
            </a:endParaRPr>
          </a:p>
        </p:txBody>
      </p:sp>
      <p:sp>
        <p:nvSpPr>
          <p:cNvPr id="224" name="Google Shape;224;p22"/>
          <p:cNvSpPr txBox="1"/>
          <p:nvPr/>
        </p:nvSpPr>
        <p:spPr>
          <a:xfrm>
            <a:off x="666775" y="7501200"/>
            <a:ext cx="6438900" cy="507900"/>
          </a:xfrm>
          <a:prstGeom prst="rect">
            <a:avLst/>
          </a:prstGeom>
          <a:solidFill>
            <a:srgbClr val="FF00FF"/>
          </a:solid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rgbClr val="0000FF"/>
                </a:solidFill>
              </a:rPr>
              <a:t>Upcoming Events in 2023…</a:t>
            </a:r>
            <a:endParaRPr b="1" sz="2100">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00"/>
        </a:solidFill>
      </p:bgPr>
    </p:bg>
    <p:spTree>
      <p:nvGrpSpPr>
        <p:cNvPr id="228" name="Shape 228"/>
        <p:cNvGrpSpPr/>
        <p:nvPr/>
      </p:nvGrpSpPr>
      <p:grpSpPr>
        <a:xfrm>
          <a:off x="0" y="0"/>
          <a:ext cx="0" cy="0"/>
          <a:chOff x="0" y="0"/>
          <a:chExt cx="0" cy="0"/>
        </a:xfrm>
      </p:grpSpPr>
      <p:sp>
        <p:nvSpPr>
          <p:cNvPr id="229" name="Google Shape;229;p23"/>
          <p:cNvSpPr txBox="1"/>
          <p:nvPr/>
        </p:nvSpPr>
        <p:spPr>
          <a:xfrm>
            <a:off x="633925" y="707800"/>
            <a:ext cx="6504600" cy="1025700"/>
          </a:xfrm>
          <a:prstGeom prst="rect">
            <a:avLst/>
          </a:prstGeom>
          <a:solidFill>
            <a:srgbClr val="1155CC"/>
          </a:solidFill>
          <a:ln cap="flat" cmpd="sng" w="762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700">
                <a:solidFill>
                  <a:schemeClr val="lt1"/>
                </a:solidFill>
              </a:rPr>
              <a:t>Financials</a:t>
            </a:r>
            <a:endParaRPr b="1" sz="3700">
              <a:solidFill>
                <a:schemeClr val="lt1"/>
              </a:solidFill>
            </a:endParaRPr>
          </a:p>
          <a:p>
            <a:pPr indent="0" lvl="0" marL="0" rtl="0" algn="ctr">
              <a:spcBef>
                <a:spcPts val="0"/>
              </a:spcBef>
              <a:spcAft>
                <a:spcPts val="0"/>
              </a:spcAft>
              <a:buNone/>
            </a:pPr>
            <a:r>
              <a:rPr lang="en" sz="2100">
                <a:solidFill>
                  <a:schemeClr val="lt1"/>
                </a:solidFill>
              </a:rPr>
              <a:t>As of June 2, 2023</a:t>
            </a:r>
            <a:endParaRPr sz="2100">
              <a:solidFill>
                <a:schemeClr val="lt1"/>
              </a:solidFill>
            </a:endParaRPr>
          </a:p>
        </p:txBody>
      </p:sp>
      <p:sp>
        <p:nvSpPr>
          <p:cNvPr id="230" name="Google Shape;230;p23"/>
          <p:cNvSpPr txBox="1"/>
          <p:nvPr>
            <p:ph idx="1" type="body"/>
          </p:nvPr>
        </p:nvSpPr>
        <p:spPr>
          <a:xfrm>
            <a:off x="89200" y="98500"/>
            <a:ext cx="7569000" cy="609300"/>
          </a:xfrm>
          <a:prstGeom prst="rect">
            <a:avLst/>
          </a:prstGeom>
          <a:solidFill>
            <a:srgbClr val="0000FF"/>
          </a:solidFill>
          <a:ln cap="flat" cmpd="sng" w="28575">
            <a:solidFill>
              <a:srgbClr val="FFFFFF"/>
            </a:solidFill>
            <a:prstDash val="solid"/>
            <a:round/>
            <a:headEnd len="sm" w="sm" type="none"/>
            <a:tailEnd len="sm" w="sm" type="none"/>
          </a:ln>
        </p:spPr>
        <p:txBody>
          <a:bodyPr anchorCtr="0" anchor="t" bIns="125550" lIns="125550" spcFirstLastPara="1" rIns="125550" wrap="square" tIns="125550">
            <a:noAutofit/>
          </a:bodyPr>
          <a:lstStyle/>
          <a:p>
            <a:pPr indent="0" lvl="0" marL="0" rtl="0" algn="l">
              <a:spcBef>
                <a:spcPts val="0"/>
              </a:spcBef>
              <a:spcAft>
                <a:spcPts val="2200"/>
              </a:spcAft>
              <a:buNone/>
            </a:pPr>
            <a:r>
              <a:rPr b="1" lang="en" sz="2400">
                <a:solidFill>
                  <a:schemeClr val="lt1"/>
                </a:solidFill>
              </a:rPr>
              <a:t>The Arizona Parrot Head Club Newsletter-Q2 2023</a:t>
            </a:r>
            <a:endParaRPr b="1" sz="2400">
              <a:solidFill>
                <a:schemeClr val="lt1"/>
              </a:solidFill>
            </a:endParaRPr>
          </a:p>
        </p:txBody>
      </p:sp>
      <p:sp>
        <p:nvSpPr>
          <p:cNvPr id="231" name="Google Shape;231;p23"/>
          <p:cNvSpPr txBox="1"/>
          <p:nvPr/>
        </p:nvSpPr>
        <p:spPr>
          <a:xfrm>
            <a:off x="258250" y="9614550"/>
            <a:ext cx="7230900" cy="345300"/>
          </a:xfrm>
          <a:prstGeom prst="rect">
            <a:avLst/>
          </a:prstGeom>
          <a:solidFill>
            <a:srgbClr val="0000FF"/>
          </a:solidFill>
          <a:ln cap="flat" cmpd="sng" w="28575">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70000"/>
              </a:lnSpc>
              <a:spcBef>
                <a:spcPts val="0"/>
              </a:spcBef>
              <a:spcAft>
                <a:spcPts val="0"/>
              </a:spcAft>
              <a:buClr>
                <a:schemeClr val="dk1"/>
              </a:buClr>
              <a:buSzPts val="1100"/>
              <a:buFont typeface="Arial"/>
              <a:buNone/>
            </a:pPr>
            <a:r>
              <a:rPr b="1" lang="en" sz="1200">
                <a:solidFill>
                  <a:schemeClr val="lt1"/>
                </a:solidFill>
              </a:rPr>
              <a:t>CONTACT US: </a:t>
            </a:r>
            <a:r>
              <a:rPr lang="en" sz="1200">
                <a:solidFill>
                  <a:schemeClr val="lt1"/>
                </a:solidFill>
              </a:rPr>
              <a:t>AZPHC PO Box 16093 Phoenix, AZ 85011-6093 Email: </a:t>
            </a:r>
            <a:r>
              <a:rPr lang="en" sz="1200" u="sng">
                <a:solidFill>
                  <a:schemeClr val="lt1"/>
                </a:solidFill>
                <a:hlinkClick r:id="rId3">
                  <a:extLst>
                    <a:ext uri="{A12FA001-AC4F-418D-AE19-62706E023703}">
                      <ahyp:hlinkClr val="tx"/>
                    </a:ext>
                  </a:extLst>
                </a:hlinkClick>
              </a:rPr>
              <a:t>phred@parrotheads.org</a:t>
            </a:r>
            <a:r>
              <a:rPr lang="en" sz="1200">
                <a:solidFill>
                  <a:schemeClr val="lt1"/>
                </a:solidFill>
              </a:rPr>
              <a:t>  P. 11</a:t>
            </a:r>
            <a:endParaRPr sz="1200">
              <a:solidFill>
                <a:schemeClr val="lt1"/>
              </a:solidFill>
            </a:endParaRPr>
          </a:p>
          <a:p>
            <a:pPr indent="0" lvl="0" marL="0" rtl="0" algn="l">
              <a:spcBef>
                <a:spcPts val="0"/>
              </a:spcBef>
              <a:spcAft>
                <a:spcPts val="0"/>
              </a:spcAft>
              <a:buNone/>
            </a:pPr>
            <a:r>
              <a:t/>
            </a:r>
            <a:endParaRPr>
              <a:solidFill>
                <a:schemeClr val="lt1"/>
              </a:solidFill>
            </a:endParaRPr>
          </a:p>
        </p:txBody>
      </p:sp>
      <p:sp>
        <p:nvSpPr>
          <p:cNvPr id="232" name="Google Shape;232;p23"/>
          <p:cNvSpPr txBox="1"/>
          <p:nvPr/>
        </p:nvSpPr>
        <p:spPr>
          <a:xfrm>
            <a:off x="1776625" y="1940625"/>
            <a:ext cx="3690000" cy="538800"/>
          </a:xfrm>
          <a:prstGeom prst="rect">
            <a:avLst/>
          </a:prstGeom>
          <a:solidFill>
            <a:srgbClr val="0000FF"/>
          </a:solidFill>
          <a:ln cap="flat" cmpd="sng" w="38100">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chemeClr val="lt1"/>
                </a:solidFill>
              </a:rPr>
              <a:t>Club Financials</a:t>
            </a:r>
            <a:endParaRPr b="1" sz="2300">
              <a:solidFill>
                <a:schemeClr val="lt1"/>
              </a:solidFill>
            </a:endParaRPr>
          </a:p>
        </p:txBody>
      </p:sp>
      <p:sp>
        <p:nvSpPr>
          <p:cNvPr id="233" name="Google Shape;233;p23"/>
          <p:cNvSpPr txBox="1"/>
          <p:nvPr/>
        </p:nvSpPr>
        <p:spPr>
          <a:xfrm>
            <a:off x="4187775" y="5767875"/>
            <a:ext cx="2400300" cy="892800"/>
          </a:xfrm>
          <a:prstGeom prst="rect">
            <a:avLst/>
          </a:prstGeom>
          <a:solidFill>
            <a:srgbClr val="0000FF"/>
          </a:solidFill>
          <a:ln cap="flat" cmpd="sng" w="38100">
            <a:solidFill>
              <a:srgbClr val="38761D"/>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chemeClr val="lt1"/>
                </a:solidFill>
              </a:rPr>
              <a:t>Foundation </a:t>
            </a:r>
            <a:r>
              <a:rPr b="1" lang="en" sz="2300">
                <a:solidFill>
                  <a:schemeClr val="lt1"/>
                </a:solidFill>
              </a:rPr>
              <a:t>Financials</a:t>
            </a:r>
            <a:endParaRPr b="1" sz="2300">
              <a:solidFill>
                <a:schemeClr val="lt1"/>
              </a:solidFill>
            </a:endParaRPr>
          </a:p>
        </p:txBody>
      </p:sp>
      <p:pic>
        <p:nvPicPr>
          <p:cNvPr id="234" name="Google Shape;234;p23"/>
          <p:cNvPicPr preferRelativeResize="0"/>
          <p:nvPr/>
        </p:nvPicPr>
        <p:blipFill>
          <a:blip r:embed="rId4">
            <a:alphaModFix/>
          </a:blip>
          <a:stretch>
            <a:fillRect/>
          </a:stretch>
        </p:blipFill>
        <p:spPr>
          <a:xfrm>
            <a:off x="152400" y="2631825"/>
            <a:ext cx="3073400" cy="3747175"/>
          </a:xfrm>
          <a:prstGeom prst="rect">
            <a:avLst/>
          </a:prstGeom>
          <a:noFill/>
          <a:ln cap="flat" cmpd="sng" w="38100">
            <a:solidFill>
              <a:srgbClr val="0000FF"/>
            </a:solidFill>
            <a:prstDash val="solid"/>
            <a:round/>
            <a:headEnd len="sm" w="sm" type="none"/>
            <a:tailEnd len="sm" w="sm" type="none"/>
          </a:ln>
        </p:spPr>
      </p:pic>
      <p:pic>
        <p:nvPicPr>
          <p:cNvPr id="235" name="Google Shape;235;p23"/>
          <p:cNvPicPr preferRelativeResize="0"/>
          <p:nvPr/>
        </p:nvPicPr>
        <p:blipFill>
          <a:blip r:embed="rId5">
            <a:alphaModFix/>
          </a:blip>
          <a:stretch>
            <a:fillRect/>
          </a:stretch>
        </p:blipFill>
        <p:spPr>
          <a:xfrm>
            <a:off x="152400" y="6379000"/>
            <a:ext cx="3073401" cy="373783"/>
          </a:xfrm>
          <a:prstGeom prst="rect">
            <a:avLst/>
          </a:prstGeom>
          <a:noFill/>
          <a:ln cap="flat" cmpd="sng" w="38100">
            <a:solidFill>
              <a:srgbClr val="0000FF"/>
            </a:solidFill>
            <a:prstDash val="solid"/>
            <a:round/>
            <a:headEnd len="sm" w="sm" type="none"/>
            <a:tailEnd len="sm" w="sm" type="none"/>
          </a:ln>
        </p:spPr>
      </p:pic>
      <p:pic>
        <p:nvPicPr>
          <p:cNvPr id="236" name="Google Shape;236;p23"/>
          <p:cNvPicPr preferRelativeResize="0"/>
          <p:nvPr/>
        </p:nvPicPr>
        <p:blipFill>
          <a:blip r:embed="rId6">
            <a:alphaModFix/>
          </a:blip>
          <a:stretch>
            <a:fillRect/>
          </a:stretch>
        </p:blipFill>
        <p:spPr>
          <a:xfrm>
            <a:off x="3378200" y="2631825"/>
            <a:ext cx="4241799" cy="2983638"/>
          </a:xfrm>
          <a:prstGeom prst="rect">
            <a:avLst/>
          </a:prstGeom>
          <a:noFill/>
          <a:ln cap="flat" cmpd="sng" w="38100">
            <a:solidFill>
              <a:srgbClr val="0000FF"/>
            </a:solidFill>
            <a:prstDash val="solid"/>
            <a:round/>
            <a:headEnd len="sm" w="sm" type="none"/>
            <a:tailEnd len="sm" w="sm" type="none"/>
          </a:ln>
        </p:spPr>
      </p:pic>
      <p:pic>
        <p:nvPicPr>
          <p:cNvPr id="237" name="Google Shape;237;p23"/>
          <p:cNvPicPr preferRelativeResize="0"/>
          <p:nvPr/>
        </p:nvPicPr>
        <p:blipFill>
          <a:blip r:embed="rId7">
            <a:alphaModFix/>
          </a:blip>
          <a:stretch>
            <a:fillRect/>
          </a:stretch>
        </p:blipFill>
        <p:spPr>
          <a:xfrm>
            <a:off x="3804863" y="6736875"/>
            <a:ext cx="3388483" cy="2801476"/>
          </a:xfrm>
          <a:prstGeom prst="rect">
            <a:avLst/>
          </a:prstGeom>
          <a:noFill/>
          <a:ln cap="flat" cmpd="sng" w="38100">
            <a:solidFill>
              <a:srgbClr val="0000FF"/>
            </a:solidFill>
            <a:prstDash val="solid"/>
            <a:round/>
            <a:headEnd len="sm" w="sm" type="none"/>
            <a:tailEnd len="sm" w="sm" type="none"/>
          </a:ln>
        </p:spPr>
      </p:pic>
      <p:pic>
        <p:nvPicPr>
          <p:cNvPr id="238" name="Google Shape;238;p23"/>
          <p:cNvPicPr preferRelativeResize="0"/>
          <p:nvPr/>
        </p:nvPicPr>
        <p:blipFill>
          <a:blip r:embed="rId8">
            <a:alphaModFix/>
          </a:blip>
          <a:stretch>
            <a:fillRect/>
          </a:stretch>
        </p:blipFill>
        <p:spPr>
          <a:xfrm>
            <a:off x="633925" y="6905183"/>
            <a:ext cx="2556967" cy="2556967"/>
          </a:xfrm>
          <a:prstGeom prst="rect">
            <a:avLst/>
          </a:prstGeom>
          <a:noFill/>
          <a:ln cap="flat" cmpd="sng" w="38100">
            <a:solidFill>
              <a:srgbClr val="0000FF"/>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FF"/>
        </a:solidFill>
      </p:bgPr>
    </p:bg>
    <p:spTree>
      <p:nvGrpSpPr>
        <p:cNvPr id="242" name="Shape 242"/>
        <p:cNvGrpSpPr/>
        <p:nvPr/>
      </p:nvGrpSpPr>
      <p:grpSpPr>
        <a:xfrm>
          <a:off x="0" y="0"/>
          <a:ext cx="0" cy="0"/>
          <a:chOff x="0" y="0"/>
          <a:chExt cx="0" cy="0"/>
        </a:xfrm>
      </p:grpSpPr>
      <p:sp>
        <p:nvSpPr>
          <p:cNvPr id="243" name="Google Shape;243;p24"/>
          <p:cNvSpPr txBox="1"/>
          <p:nvPr/>
        </p:nvSpPr>
        <p:spPr>
          <a:xfrm>
            <a:off x="391275" y="847725"/>
            <a:ext cx="7230900" cy="466800"/>
          </a:xfrm>
          <a:prstGeom prst="rect">
            <a:avLst/>
          </a:prstGeom>
          <a:solidFill>
            <a:srgbClr val="FF00FF"/>
          </a:solidFill>
          <a:ln cap="flat" cmpd="sng" w="2857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rPr>
              <a:t>Your 2023 Board of Directors</a:t>
            </a:r>
            <a:endParaRPr b="1" sz="2400">
              <a:solidFill>
                <a:schemeClr val="lt1"/>
              </a:solidFill>
            </a:endParaRPr>
          </a:p>
        </p:txBody>
      </p:sp>
      <p:pic>
        <p:nvPicPr>
          <p:cNvPr id="244" name="Google Shape;244;p24"/>
          <p:cNvPicPr preferRelativeResize="0"/>
          <p:nvPr/>
        </p:nvPicPr>
        <p:blipFill>
          <a:blip r:embed="rId3">
            <a:alphaModFix/>
          </a:blip>
          <a:stretch>
            <a:fillRect/>
          </a:stretch>
        </p:blipFill>
        <p:spPr>
          <a:xfrm>
            <a:off x="590549" y="1988625"/>
            <a:ext cx="1647875" cy="1381375"/>
          </a:xfrm>
          <a:prstGeom prst="rect">
            <a:avLst/>
          </a:prstGeom>
          <a:noFill/>
          <a:ln cap="flat" cmpd="sng" w="38100">
            <a:solidFill>
              <a:srgbClr val="FF00FF"/>
            </a:solidFill>
            <a:prstDash val="solid"/>
            <a:round/>
            <a:headEnd len="sm" w="sm" type="none"/>
            <a:tailEnd len="sm" w="sm" type="none"/>
          </a:ln>
        </p:spPr>
      </p:pic>
      <p:sp>
        <p:nvSpPr>
          <p:cNvPr id="245" name="Google Shape;245;p24"/>
          <p:cNvSpPr txBox="1"/>
          <p:nvPr/>
        </p:nvSpPr>
        <p:spPr>
          <a:xfrm>
            <a:off x="366738" y="1377825"/>
            <a:ext cx="2095500" cy="547500"/>
          </a:xfrm>
          <a:prstGeom prst="rect">
            <a:avLst/>
          </a:prstGeom>
          <a:solidFill>
            <a:srgbClr val="674EA7"/>
          </a:solidFill>
          <a:ln cap="flat" cmpd="sng" w="28575">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Prez: Kathy Pfister</a:t>
            </a:r>
            <a:endParaRPr>
              <a:solidFill>
                <a:schemeClr val="lt1"/>
              </a:solidFill>
            </a:endParaRPr>
          </a:p>
          <a:p>
            <a:pPr indent="0" lvl="0" marL="0" rtl="0" algn="ctr">
              <a:spcBef>
                <a:spcPts val="0"/>
              </a:spcBef>
              <a:spcAft>
                <a:spcPts val="0"/>
              </a:spcAft>
              <a:buNone/>
            </a:pPr>
            <a:r>
              <a:rPr lang="en">
                <a:solidFill>
                  <a:schemeClr val="lt1"/>
                </a:solidFill>
              </a:rPr>
              <a:t>wino@parrotheads.org</a:t>
            </a:r>
            <a:endParaRPr>
              <a:solidFill>
                <a:schemeClr val="lt1"/>
              </a:solidFill>
            </a:endParaRPr>
          </a:p>
        </p:txBody>
      </p:sp>
      <p:sp>
        <p:nvSpPr>
          <p:cNvPr id="246" name="Google Shape;246;p24"/>
          <p:cNvSpPr txBox="1"/>
          <p:nvPr/>
        </p:nvSpPr>
        <p:spPr>
          <a:xfrm>
            <a:off x="2843925" y="1375750"/>
            <a:ext cx="2271000" cy="547500"/>
          </a:xfrm>
          <a:prstGeom prst="rect">
            <a:avLst/>
          </a:prstGeom>
          <a:solidFill>
            <a:srgbClr val="674EA7"/>
          </a:solidFill>
          <a:ln cap="flat" cmpd="sng" w="28575">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Veep: P</a:t>
            </a:r>
            <a:r>
              <a:rPr lang="en">
                <a:solidFill>
                  <a:schemeClr val="lt1"/>
                </a:solidFill>
              </a:rPr>
              <a:t>aula Masiulewicz</a:t>
            </a:r>
            <a:endParaRPr>
              <a:solidFill>
                <a:schemeClr val="lt1"/>
              </a:solidFill>
            </a:endParaRPr>
          </a:p>
          <a:p>
            <a:pPr indent="0" lvl="0" marL="0" rtl="0" algn="ctr">
              <a:spcBef>
                <a:spcPts val="0"/>
              </a:spcBef>
              <a:spcAft>
                <a:spcPts val="0"/>
              </a:spcAft>
              <a:buNone/>
            </a:pPr>
            <a:r>
              <a:rPr lang="en">
                <a:solidFill>
                  <a:schemeClr val="lt1"/>
                </a:solidFill>
              </a:rPr>
              <a:t>pmasiulewicz@gmail.com</a:t>
            </a:r>
            <a:endParaRPr>
              <a:solidFill>
                <a:schemeClr val="lt1"/>
              </a:solidFill>
            </a:endParaRPr>
          </a:p>
        </p:txBody>
      </p:sp>
      <p:pic>
        <p:nvPicPr>
          <p:cNvPr id="247" name="Google Shape;247;p24"/>
          <p:cNvPicPr preferRelativeResize="0"/>
          <p:nvPr/>
        </p:nvPicPr>
        <p:blipFill>
          <a:blip r:embed="rId4">
            <a:alphaModFix/>
          </a:blip>
          <a:stretch>
            <a:fillRect/>
          </a:stretch>
        </p:blipFill>
        <p:spPr>
          <a:xfrm>
            <a:off x="5639788" y="1988625"/>
            <a:ext cx="1647875" cy="1407774"/>
          </a:xfrm>
          <a:prstGeom prst="rect">
            <a:avLst/>
          </a:prstGeom>
          <a:noFill/>
          <a:ln cap="flat" cmpd="sng" w="38100">
            <a:solidFill>
              <a:srgbClr val="FF00FF"/>
            </a:solidFill>
            <a:prstDash val="solid"/>
            <a:round/>
            <a:headEnd len="sm" w="sm" type="none"/>
            <a:tailEnd len="sm" w="sm" type="none"/>
          </a:ln>
        </p:spPr>
      </p:pic>
      <p:sp>
        <p:nvSpPr>
          <p:cNvPr id="248" name="Google Shape;248;p24"/>
          <p:cNvSpPr txBox="1"/>
          <p:nvPr/>
        </p:nvSpPr>
        <p:spPr>
          <a:xfrm>
            <a:off x="5305426" y="1377825"/>
            <a:ext cx="2316600" cy="547500"/>
          </a:xfrm>
          <a:prstGeom prst="rect">
            <a:avLst/>
          </a:prstGeom>
          <a:solidFill>
            <a:srgbClr val="674EA7"/>
          </a:solidFill>
          <a:ln cap="flat" cmpd="sng" w="28575">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Treasurer: Lori Matteson</a:t>
            </a:r>
            <a:endParaRPr>
              <a:solidFill>
                <a:schemeClr val="lt1"/>
              </a:solidFill>
            </a:endParaRPr>
          </a:p>
          <a:p>
            <a:pPr indent="0" lvl="0" marL="0" rtl="0" algn="ctr">
              <a:spcBef>
                <a:spcPts val="0"/>
              </a:spcBef>
              <a:spcAft>
                <a:spcPts val="0"/>
              </a:spcAft>
              <a:buNone/>
            </a:pPr>
            <a:r>
              <a:rPr lang="en">
                <a:solidFill>
                  <a:schemeClr val="lt1"/>
                </a:solidFill>
              </a:rPr>
              <a:t>beancntr@parrotheads.org</a:t>
            </a:r>
            <a:endParaRPr>
              <a:solidFill>
                <a:schemeClr val="lt1"/>
              </a:solidFill>
            </a:endParaRPr>
          </a:p>
        </p:txBody>
      </p:sp>
      <p:sp>
        <p:nvSpPr>
          <p:cNvPr id="249" name="Google Shape;249;p24"/>
          <p:cNvSpPr txBox="1"/>
          <p:nvPr/>
        </p:nvSpPr>
        <p:spPr>
          <a:xfrm>
            <a:off x="366738" y="3706925"/>
            <a:ext cx="2095500" cy="547500"/>
          </a:xfrm>
          <a:prstGeom prst="rect">
            <a:avLst/>
          </a:prstGeom>
          <a:solidFill>
            <a:srgbClr val="674EA7"/>
          </a:solidFill>
          <a:ln cap="flat" cmpd="sng" w="28575">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Secretary: Janet Spittle</a:t>
            </a:r>
            <a:endParaRPr>
              <a:solidFill>
                <a:schemeClr val="lt1"/>
              </a:solidFill>
            </a:endParaRPr>
          </a:p>
          <a:p>
            <a:pPr indent="0" lvl="0" marL="0" rtl="0" algn="ctr">
              <a:spcBef>
                <a:spcPts val="0"/>
              </a:spcBef>
              <a:spcAft>
                <a:spcPts val="0"/>
              </a:spcAft>
              <a:buNone/>
            </a:pPr>
            <a:r>
              <a:rPr lang="en">
                <a:solidFill>
                  <a:schemeClr val="lt1"/>
                </a:solidFill>
              </a:rPr>
              <a:t>janet@parrotheads.org</a:t>
            </a:r>
            <a:endParaRPr>
              <a:solidFill>
                <a:schemeClr val="lt1"/>
              </a:solidFill>
            </a:endParaRPr>
          </a:p>
        </p:txBody>
      </p:sp>
      <p:sp>
        <p:nvSpPr>
          <p:cNvPr id="250" name="Google Shape;250;p24"/>
          <p:cNvSpPr txBox="1"/>
          <p:nvPr/>
        </p:nvSpPr>
        <p:spPr>
          <a:xfrm>
            <a:off x="279000" y="5948503"/>
            <a:ext cx="2271000" cy="609300"/>
          </a:xfrm>
          <a:prstGeom prst="rect">
            <a:avLst/>
          </a:prstGeom>
          <a:solidFill>
            <a:srgbClr val="674EA7"/>
          </a:solidFill>
          <a:ln cap="flat" cmpd="sng" w="28575">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Member at Large:</a:t>
            </a:r>
            <a:endParaRPr>
              <a:solidFill>
                <a:schemeClr val="lt1"/>
              </a:solidFill>
            </a:endParaRPr>
          </a:p>
          <a:p>
            <a:pPr indent="0" lvl="0" marL="0" rtl="0" algn="ctr">
              <a:spcBef>
                <a:spcPts val="0"/>
              </a:spcBef>
              <a:spcAft>
                <a:spcPts val="0"/>
              </a:spcAft>
              <a:buNone/>
            </a:pPr>
            <a:r>
              <a:rPr lang="en">
                <a:solidFill>
                  <a:schemeClr val="lt1"/>
                </a:solidFill>
              </a:rPr>
              <a:t> Mette Rasmussen</a:t>
            </a:r>
            <a:endParaRPr>
              <a:solidFill>
                <a:schemeClr val="lt1"/>
              </a:solidFill>
            </a:endParaRPr>
          </a:p>
          <a:p>
            <a:pPr indent="0" lvl="0" marL="0" rtl="0" algn="ctr">
              <a:spcBef>
                <a:spcPts val="0"/>
              </a:spcBef>
              <a:spcAft>
                <a:spcPts val="0"/>
              </a:spcAft>
              <a:buNone/>
            </a:pPr>
            <a:r>
              <a:rPr lang="en">
                <a:solidFill>
                  <a:schemeClr val="lt1"/>
                </a:solidFill>
              </a:rPr>
              <a:t>mette@parrotheads.org</a:t>
            </a:r>
            <a:endParaRPr>
              <a:solidFill>
                <a:schemeClr val="lt1"/>
              </a:solidFill>
            </a:endParaRPr>
          </a:p>
        </p:txBody>
      </p:sp>
      <p:sp>
        <p:nvSpPr>
          <p:cNvPr id="251" name="Google Shape;251;p24"/>
          <p:cNvSpPr txBox="1"/>
          <p:nvPr/>
        </p:nvSpPr>
        <p:spPr>
          <a:xfrm>
            <a:off x="5328225" y="3588250"/>
            <a:ext cx="2271000" cy="609300"/>
          </a:xfrm>
          <a:prstGeom prst="rect">
            <a:avLst/>
          </a:prstGeom>
          <a:solidFill>
            <a:srgbClr val="674EA7"/>
          </a:solidFill>
          <a:ln cap="flat" cmpd="sng" w="28575">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Member at Large:</a:t>
            </a:r>
            <a:endParaRPr>
              <a:solidFill>
                <a:schemeClr val="lt1"/>
              </a:solidFill>
            </a:endParaRPr>
          </a:p>
          <a:p>
            <a:pPr indent="0" lvl="0" marL="0" rtl="0" algn="ctr">
              <a:spcBef>
                <a:spcPts val="0"/>
              </a:spcBef>
              <a:spcAft>
                <a:spcPts val="0"/>
              </a:spcAft>
              <a:buNone/>
            </a:pPr>
            <a:r>
              <a:rPr lang="en">
                <a:solidFill>
                  <a:schemeClr val="lt1"/>
                </a:solidFill>
              </a:rPr>
              <a:t> Kenny Bishop</a:t>
            </a:r>
            <a:endParaRPr>
              <a:solidFill>
                <a:schemeClr val="lt1"/>
              </a:solidFill>
            </a:endParaRPr>
          </a:p>
          <a:p>
            <a:pPr indent="0" lvl="0" marL="0" rtl="0" algn="ctr">
              <a:spcBef>
                <a:spcPts val="0"/>
              </a:spcBef>
              <a:spcAft>
                <a:spcPts val="0"/>
              </a:spcAft>
              <a:buNone/>
            </a:pPr>
            <a:r>
              <a:rPr lang="en">
                <a:solidFill>
                  <a:schemeClr val="lt1"/>
                </a:solidFill>
              </a:rPr>
              <a:t>kennyb@parrotheads.org</a:t>
            </a:r>
            <a:endParaRPr>
              <a:solidFill>
                <a:schemeClr val="lt1"/>
              </a:solidFill>
            </a:endParaRPr>
          </a:p>
        </p:txBody>
      </p:sp>
      <p:pic>
        <p:nvPicPr>
          <p:cNvPr id="252" name="Google Shape;252;p24"/>
          <p:cNvPicPr preferRelativeResize="0"/>
          <p:nvPr/>
        </p:nvPicPr>
        <p:blipFill rotWithShape="1">
          <a:blip r:embed="rId5">
            <a:alphaModFix/>
          </a:blip>
          <a:srcRect b="6707" l="0" r="0" t="0"/>
          <a:stretch/>
        </p:blipFill>
        <p:spPr>
          <a:xfrm>
            <a:off x="435400" y="6597899"/>
            <a:ext cx="1958175" cy="1808400"/>
          </a:xfrm>
          <a:prstGeom prst="rect">
            <a:avLst/>
          </a:prstGeom>
          <a:noFill/>
          <a:ln cap="flat" cmpd="sng" w="38100">
            <a:solidFill>
              <a:srgbClr val="FF00FF"/>
            </a:solidFill>
            <a:prstDash val="solid"/>
            <a:round/>
            <a:headEnd len="sm" w="sm" type="none"/>
            <a:tailEnd len="sm" w="sm" type="none"/>
          </a:ln>
        </p:spPr>
      </p:pic>
      <p:sp>
        <p:nvSpPr>
          <p:cNvPr id="253" name="Google Shape;253;p24"/>
          <p:cNvSpPr txBox="1"/>
          <p:nvPr/>
        </p:nvSpPr>
        <p:spPr>
          <a:xfrm>
            <a:off x="2797138" y="3564125"/>
            <a:ext cx="2440800" cy="833100"/>
          </a:xfrm>
          <a:prstGeom prst="rect">
            <a:avLst/>
          </a:prstGeom>
          <a:solidFill>
            <a:srgbClr val="674EA7"/>
          </a:solidFill>
          <a:ln cap="flat" cmpd="sng" w="28575">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Member at Large:</a:t>
            </a:r>
            <a:endParaRPr>
              <a:solidFill>
                <a:schemeClr val="lt1"/>
              </a:solidFill>
            </a:endParaRPr>
          </a:p>
          <a:p>
            <a:pPr indent="0" lvl="0" marL="0" rtl="0" algn="ctr">
              <a:spcBef>
                <a:spcPts val="0"/>
              </a:spcBef>
              <a:spcAft>
                <a:spcPts val="0"/>
              </a:spcAft>
              <a:buNone/>
            </a:pPr>
            <a:r>
              <a:rPr lang="en">
                <a:solidFill>
                  <a:schemeClr val="lt1"/>
                </a:solidFill>
              </a:rPr>
              <a:t> </a:t>
            </a:r>
            <a:r>
              <a:rPr lang="en">
                <a:solidFill>
                  <a:schemeClr val="lt1"/>
                </a:solidFill>
              </a:rPr>
              <a:t>Cathy </a:t>
            </a:r>
            <a:r>
              <a:rPr lang="en">
                <a:solidFill>
                  <a:schemeClr val="lt1"/>
                </a:solidFill>
              </a:rPr>
              <a:t>”Crash” McDonough</a:t>
            </a:r>
            <a:endParaRPr>
              <a:solidFill>
                <a:schemeClr val="lt1"/>
              </a:solidFill>
            </a:endParaRPr>
          </a:p>
          <a:p>
            <a:pPr indent="0" lvl="0" marL="0" rtl="0" algn="ctr">
              <a:spcBef>
                <a:spcPts val="0"/>
              </a:spcBef>
              <a:spcAft>
                <a:spcPts val="0"/>
              </a:spcAft>
              <a:buNone/>
            </a:pPr>
            <a:r>
              <a:rPr lang="en">
                <a:solidFill>
                  <a:schemeClr val="lt1"/>
                </a:solidFill>
              </a:rPr>
              <a:t>cmmcd58@yahoo.com</a:t>
            </a:r>
            <a:r>
              <a:rPr lang="en">
                <a:solidFill>
                  <a:schemeClr val="lt1"/>
                </a:solidFill>
              </a:rPr>
              <a:t> </a:t>
            </a:r>
            <a:endParaRPr>
              <a:solidFill>
                <a:schemeClr val="lt1"/>
              </a:solidFill>
            </a:endParaRPr>
          </a:p>
        </p:txBody>
      </p:sp>
      <p:pic>
        <p:nvPicPr>
          <p:cNvPr id="254" name="Google Shape;254;p24"/>
          <p:cNvPicPr preferRelativeResize="0"/>
          <p:nvPr/>
        </p:nvPicPr>
        <p:blipFill>
          <a:blip r:embed="rId6">
            <a:alphaModFix/>
          </a:blip>
          <a:stretch>
            <a:fillRect/>
          </a:stretch>
        </p:blipFill>
        <p:spPr>
          <a:xfrm>
            <a:off x="3098063" y="6611100"/>
            <a:ext cx="1834400" cy="1803205"/>
          </a:xfrm>
          <a:prstGeom prst="rect">
            <a:avLst/>
          </a:prstGeom>
          <a:noFill/>
          <a:ln cap="flat" cmpd="sng" w="38100">
            <a:solidFill>
              <a:srgbClr val="FF00FF"/>
            </a:solidFill>
            <a:prstDash val="solid"/>
            <a:round/>
            <a:headEnd len="sm" w="sm" type="none"/>
            <a:tailEnd len="sm" w="sm" type="none"/>
          </a:ln>
        </p:spPr>
      </p:pic>
      <p:sp>
        <p:nvSpPr>
          <p:cNvPr id="255" name="Google Shape;255;p24"/>
          <p:cNvSpPr txBox="1"/>
          <p:nvPr/>
        </p:nvSpPr>
        <p:spPr>
          <a:xfrm>
            <a:off x="2831675" y="5948503"/>
            <a:ext cx="2271000" cy="609300"/>
          </a:xfrm>
          <a:prstGeom prst="rect">
            <a:avLst/>
          </a:prstGeom>
          <a:solidFill>
            <a:srgbClr val="674EA7"/>
          </a:solidFill>
          <a:ln cap="flat" cmpd="sng" w="28575">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Member at Large:</a:t>
            </a:r>
            <a:endParaRPr>
              <a:solidFill>
                <a:schemeClr val="lt1"/>
              </a:solidFill>
            </a:endParaRPr>
          </a:p>
          <a:p>
            <a:pPr indent="0" lvl="0" marL="0" rtl="0" algn="ctr">
              <a:spcBef>
                <a:spcPts val="0"/>
              </a:spcBef>
              <a:spcAft>
                <a:spcPts val="0"/>
              </a:spcAft>
              <a:buNone/>
            </a:pPr>
            <a:r>
              <a:rPr lang="en">
                <a:solidFill>
                  <a:schemeClr val="lt1"/>
                </a:solidFill>
              </a:rPr>
              <a:t> Toni Soderman</a:t>
            </a:r>
            <a:endParaRPr>
              <a:solidFill>
                <a:schemeClr val="lt1"/>
              </a:solidFill>
            </a:endParaRPr>
          </a:p>
          <a:p>
            <a:pPr indent="0" lvl="0" marL="0" rtl="0" algn="ctr">
              <a:spcBef>
                <a:spcPts val="0"/>
              </a:spcBef>
              <a:spcAft>
                <a:spcPts val="0"/>
              </a:spcAft>
              <a:buNone/>
            </a:pPr>
            <a:r>
              <a:rPr lang="en">
                <a:solidFill>
                  <a:schemeClr val="lt1"/>
                </a:solidFill>
              </a:rPr>
              <a:t>toni@parrotheads.org</a:t>
            </a:r>
            <a:endParaRPr>
              <a:solidFill>
                <a:schemeClr val="lt1"/>
              </a:solidFill>
            </a:endParaRPr>
          </a:p>
        </p:txBody>
      </p:sp>
      <p:pic>
        <p:nvPicPr>
          <p:cNvPr id="256" name="Google Shape;256;p24"/>
          <p:cNvPicPr preferRelativeResize="0"/>
          <p:nvPr/>
        </p:nvPicPr>
        <p:blipFill rotWithShape="1">
          <a:blip r:embed="rId7">
            <a:alphaModFix/>
          </a:blip>
          <a:srcRect b="0" l="0" r="0" t="3623"/>
          <a:stretch/>
        </p:blipFill>
        <p:spPr>
          <a:xfrm>
            <a:off x="5534900" y="6622075"/>
            <a:ext cx="1834404" cy="1808400"/>
          </a:xfrm>
          <a:prstGeom prst="rect">
            <a:avLst/>
          </a:prstGeom>
          <a:noFill/>
          <a:ln cap="flat" cmpd="sng" w="38100">
            <a:solidFill>
              <a:srgbClr val="FF00FF"/>
            </a:solidFill>
            <a:prstDash val="solid"/>
            <a:round/>
            <a:headEnd len="sm" w="sm" type="none"/>
            <a:tailEnd len="sm" w="sm" type="none"/>
          </a:ln>
        </p:spPr>
      </p:pic>
      <p:sp>
        <p:nvSpPr>
          <p:cNvPr id="257" name="Google Shape;257;p24"/>
          <p:cNvSpPr txBox="1"/>
          <p:nvPr/>
        </p:nvSpPr>
        <p:spPr>
          <a:xfrm>
            <a:off x="5384350" y="5886700"/>
            <a:ext cx="2271000" cy="760800"/>
          </a:xfrm>
          <a:prstGeom prst="rect">
            <a:avLst/>
          </a:prstGeom>
          <a:solidFill>
            <a:srgbClr val="674EA7"/>
          </a:solidFill>
          <a:ln cap="flat" cmpd="sng" w="28575">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Member at Large:</a:t>
            </a:r>
            <a:endParaRPr>
              <a:solidFill>
                <a:schemeClr val="lt1"/>
              </a:solidFill>
            </a:endParaRPr>
          </a:p>
          <a:p>
            <a:pPr indent="0" lvl="0" marL="0" rtl="0" algn="ctr">
              <a:spcBef>
                <a:spcPts val="0"/>
              </a:spcBef>
              <a:spcAft>
                <a:spcPts val="0"/>
              </a:spcAft>
              <a:buNone/>
            </a:pPr>
            <a:r>
              <a:rPr lang="en">
                <a:solidFill>
                  <a:schemeClr val="lt1"/>
                </a:solidFill>
              </a:rPr>
              <a:t> Denise Karp</a:t>
            </a:r>
            <a:endParaRPr>
              <a:solidFill>
                <a:schemeClr val="lt1"/>
              </a:solidFill>
            </a:endParaRPr>
          </a:p>
          <a:p>
            <a:pPr indent="0" lvl="0" marL="0" rtl="0" algn="ctr">
              <a:spcBef>
                <a:spcPts val="0"/>
              </a:spcBef>
              <a:spcAft>
                <a:spcPts val="0"/>
              </a:spcAft>
              <a:buNone/>
            </a:pPr>
            <a:r>
              <a:rPr lang="en">
                <a:solidFill>
                  <a:schemeClr val="lt1"/>
                </a:solidFill>
              </a:rPr>
              <a:t>denise@parrotheads.org</a:t>
            </a:r>
            <a:endParaRPr>
              <a:solidFill>
                <a:schemeClr val="lt1"/>
              </a:solidFill>
            </a:endParaRPr>
          </a:p>
        </p:txBody>
      </p:sp>
      <p:sp>
        <p:nvSpPr>
          <p:cNvPr id="258" name="Google Shape;258;p24"/>
          <p:cNvSpPr txBox="1"/>
          <p:nvPr/>
        </p:nvSpPr>
        <p:spPr>
          <a:xfrm>
            <a:off x="1333901" y="8630013"/>
            <a:ext cx="5367300" cy="760800"/>
          </a:xfrm>
          <a:prstGeom prst="rect">
            <a:avLst/>
          </a:prstGeom>
          <a:solidFill>
            <a:srgbClr val="FF00FF"/>
          </a:solidFill>
          <a:ln cap="flat" cmpd="sng" w="28575">
            <a:solidFill>
              <a:srgbClr val="8E7CC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FF"/>
                </a:solidFill>
              </a:rPr>
              <a:t>Make sure to check out the weekly email updates from Phred (the Prez)  for anything PHUN going on with our Phlock!  </a:t>
            </a:r>
            <a:endParaRPr b="1">
              <a:solidFill>
                <a:srgbClr val="0000FF"/>
              </a:solidFill>
            </a:endParaRPr>
          </a:p>
          <a:p>
            <a:pPr indent="0" lvl="0" marL="0" rtl="0" algn="ctr">
              <a:spcBef>
                <a:spcPts val="0"/>
              </a:spcBef>
              <a:spcAft>
                <a:spcPts val="0"/>
              </a:spcAft>
              <a:buNone/>
            </a:pPr>
            <a:r>
              <a:rPr b="1" lang="en">
                <a:solidFill>
                  <a:srgbClr val="0000FF"/>
                </a:solidFill>
              </a:rPr>
              <a:t>Stay safe all!!!</a:t>
            </a:r>
            <a:endParaRPr b="1">
              <a:solidFill>
                <a:srgbClr val="0000FF"/>
              </a:solidFill>
            </a:endParaRPr>
          </a:p>
        </p:txBody>
      </p:sp>
      <p:sp>
        <p:nvSpPr>
          <p:cNvPr id="259" name="Google Shape;259;p24"/>
          <p:cNvSpPr txBox="1"/>
          <p:nvPr>
            <p:ph idx="1" type="body"/>
          </p:nvPr>
        </p:nvSpPr>
        <p:spPr>
          <a:xfrm>
            <a:off x="89200" y="98500"/>
            <a:ext cx="7569000" cy="609300"/>
          </a:xfrm>
          <a:prstGeom prst="rect">
            <a:avLst/>
          </a:prstGeom>
          <a:solidFill>
            <a:srgbClr val="9FC5E8"/>
          </a:solidFill>
          <a:ln cap="flat" cmpd="sng" w="28575">
            <a:solidFill>
              <a:srgbClr val="0000FF"/>
            </a:solidFill>
            <a:prstDash val="solid"/>
            <a:round/>
            <a:headEnd len="sm" w="sm" type="none"/>
            <a:tailEnd len="sm" w="sm" type="none"/>
          </a:ln>
        </p:spPr>
        <p:txBody>
          <a:bodyPr anchorCtr="0" anchor="t" bIns="125550" lIns="125550" spcFirstLastPara="1" rIns="125550" wrap="square" tIns="125550">
            <a:noAutofit/>
          </a:bodyPr>
          <a:lstStyle/>
          <a:p>
            <a:pPr indent="0" lvl="0" marL="0" rtl="0" algn="l">
              <a:spcBef>
                <a:spcPts val="0"/>
              </a:spcBef>
              <a:spcAft>
                <a:spcPts val="2200"/>
              </a:spcAft>
              <a:buNone/>
            </a:pPr>
            <a:r>
              <a:rPr b="1" lang="en" sz="2400">
                <a:solidFill>
                  <a:srgbClr val="FFFFFF"/>
                </a:solidFill>
              </a:rPr>
              <a:t>The Arizona Parrot Head Club Newsletter-Q4 2020</a:t>
            </a:r>
            <a:endParaRPr b="1" sz="2400">
              <a:solidFill>
                <a:srgbClr val="FFFFFF"/>
              </a:solidFill>
            </a:endParaRPr>
          </a:p>
        </p:txBody>
      </p:sp>
      <p:sp>
        <p:nvSpPr>
          <p:cNvPr id="260" name="Google Shape;260;p24"/>
          <p:cNvSpPr txBox="1"/>
          <p:nvPr/>
        </p:nvSpPr>
        <p:spPr>
          <a:xfrm>
            <a:off x="258250" y="9614550"/>
            <a:ext cx="7230900" cy="345300"/>
          </a:xfrm>
          <a:prstGeom prst="rect">
            <a:avLst/>
          </a:prstGeom>
          <a:solidFill>
            <a:srgbClr val="6FA8DC"/>
          </a:solidFill>
          <a:ln cap="flat" cmpd="sng" w="2857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70000"/>
              </a:lnSpc>
              <a:spcBef>
                <a:spcPts val="0"/>
              </a:spcBef>
              <a:spcAft>
                <a:spcPts val="0"/>
              </a:spcAft>
              <a:buClr>
                <a:schemeClr val="dk1"/>
              </a:buClr>
              <a:buSzPts val="1100"/>
              <a:buFont typeface="Arial"/>
              <a:buNone/>
            </a:pPr>
            <a:r>
              <a:rPr b="1" lang="en" sz="1200">
                <a:solidFill>
                  <a:srgbClr val="FFFFFF"/>
                </a:solidFill>
              </a:rPr>
              <a:t>CONTACT US: </a:t>
            </a:r>
            <a:r>
              <a:rPr lang="en" sz="1200">
                <a:solidFill>
                  <a:srgbClr val="FFFFFF"/>
                </a:solidFill>
              </a:rPr>
              <a:t>AZPHC PO Box 16093 Phoenix, AZ 85011-6093 Email: </a:t>
            </a:r>
            <a:r>
              <a:rPr lang="en" sz="1200" u="sng">
                <a:solidFill>
                  <a:srgbClr val="FFFFFF"/>
                </a:solidFill>
                <a:hlinkClick r:id="rId8">
                  <a:extLst>
                    <a:ext uri="{A12FA001-AC4F-418D-AE19-62706E023703}">
                      <ahyp:hlinkClr val="tx"/>
                    </a:ext>
                  </a:extLst>
                </a:hlinkClick>
              </a:rPr>
              <a:t>phred@parrotheads.org</a:t>
            </a:r>
            <a:r>
              <a:rPr lang="en" sz="1200">
                <a:solidFill>
                  <a:srgbClr val="FFFFFF"/>
                </a:solidFill>
              </a:rPr>
              <a:t>  P. 9</a:t>
            </a:r>
            <a:endParaRPr sz="1200">
              <a:solidFill>
                <a:srgbClr val="FFFFFF"/>
              </a:solidFill>
            </a:endParaRPr>
          </a:p>
          <a:p>
            <a:pPr indent="0" lvl="0" marL="0" rtl="0" algn="l">
              <a:spcBef>
                <a:spcPts val="0"/>
              </a:spcBef>
              <a:spcAft>
                <a:spcPts val="0"/>
              </a:spcAft>
              <a:buNone/>
            </a:pPr>
            <a:r>
              <a:t/>
            </a:r>
            <a:endParaRPr>
              <a:solidFill>
                <a:srgbClr val="FFFFFF"/>
              </a:solidFill>
            </a:endParaRPr>
          </a:p>
        </p:txBody>
      </p:sp>
      <p:pic>
        <p:nvPicPr>
          <p:cNvPr id="261" name="Google Shape;261;p24"/>
          <p:cNvPicPr preferRelativeResize="0"/>
          <p:nvPr/>
        </p:nvPicPr>
        <p:blipFill>
          <a:blip r:embed="rId9">
            <a:alphaModFix/>
          </a:blip>
          <a:stretch>
            <a:fillRect/>
          </a:stretch>
        </p:blipFill>
        <p:spPr>
          <a:xfrm>
            <a:off x="5761426" y="4244850"/>
            <a:ext cx="1459025" cy="1459025"/>
          </a:xfrm>
          <a:prstGeom prst="rect">
            <a:avLst/>
          </a:prstGeom>
          <a:noFill/>
          <a:ln cap="flat" cmpd="sng" w="38100">
            <a:solidFill>
              <a:srgbClr val="FF00FF"/>
            </a:solidFill>
            <a:prstDash val="solid"/>
            <a:round/>
            <a:headEnd len="sm" w="sm" type="none"/>
            <a:tailEnd len="sm" w="sm" type="none"/>
          </a:ln>
        </p:spPr>
      </p:pic>
      <p:pic>
        <p:nvPicPr>
          <p:cNvPr id="262" name="Google Shape;262;p24"/>
          <p:cNvPicPr preferRelativeResize="0"/>
          <p:nvPr/>
        </p:nvPicPr>
        <p:blipFill>
          <a:blip r:embed="rId10">
            <a:alphaModFix/>
          </a:blip>
          <a:stretch>
            <a:fillRect/>
          </a:stretch>
        </p:blipFill>
        <p:spPr>
          <a:xfrm>
            <a:off x="684975" y="4313975"/>
            <a:ext cx="1588683" cy="1459025"/>
          </a:xfrm>
          <a:prstGeom prst="rect">
            <a:avLst/>
          </a:prstGeom>
          <a:noFill/>
          <a:ln cap="flat" cmpd="sng" w="38100">
            <a:solidFill>
              <a:srgbClr val="FF00FF"/>
            </a:solidFill>
            <a:prstDash val="solid"/>
            <a:round/>
            <a:headEnd len="sm" w="sm" type="none"/>
            <a:tailEnd len="sm" w="sm" type="none"/>
          </a:ln>
        </p:spPr>
      </p:pic>
      <p:sp>
        <p:nvSpPr>
          <p:cNvPr id="263" name="Google Shape;263;p24"/>
          <p:cNvSpPr txBox="1"/>
          <p:nvPr>
            <p:ph idx="4294967295" type="subTitle"/>
          </p:nvPr>
        </p:nvSpPr>
        <p:spPr>
          <a:xfrm>
            <a:off x="89200" y="98500"/>
            <a:ext cx="7569000" cy="609300"/>
          </a:xfrm>
          <a:prstGeom prst="rect">
            <a:avLst/>
          </a:prstGeom>
          <a:solidFill>
            <a:srgbClr val="FF00FF"/>
          </a:solidFill>
          <a:ln cap="flat" cmpd="sng" w="28575">
            <a:solidFill>
              <a:srgbClr val="0000FF"/>
            </a:solidFill>
            <a:prstDash val="solid"/>
            <a:round/>
            <a:headEnd len="sm" w="sm" type="none"/>
            <a:tailEnd len="sm" w="sm" type="none"/>
          </a:ln>
        </p:spPr>
        <p:txBody>
          <a:bodyPr anchorCtr="0" anchor="t" bIns="125550" lIns="125550" spcFirstLastPara="1" rIns="125550" wrap="square" tIns="125550">
            <a:noAutofit/>
          </a:bodyPr>
          <a:lstStyle/>
          <a:p>
            <a:pPr indent="0" lvl="0" marL="0" rtl="0" algn="l">
              <a:spcBef>
                <a:spcPts val="0"/>
              </a:spcBef>
              <a:spcAft>
                <a:spcPts val="2200"/>
              </a:spcAft>
              <a:buNone/>
            </a:pPr>
            <a:r>
              <a:rPr b="1" lang="en" sz="2400">
                <a:solidFill>
                  <a:srgbClr val="0000FF"/>
                </a:solidFill>
              </a:rPr>
              <a:t>The Arizona Parrot Head Club Newsletter-Q3 2021</a:t>
            </a:r>
            <a:endParaRPr b="1" sz="2400">
              <a:solidFill>
                <a:srgbClr val="0000FF"/>
              </a:solidFill>
            </a:endParaRPr>
          </a:p>
        </p:txBody>
      </p:sp>
      <p:sp>
        <p:nvSpPr>
          <p:cNvPr id="264" name="Google Shape;264;p24"/>
          <p:cNvSpPr txBox="1"/>
          <p:nvPr/>
        </p:nvSpPr>
        <p:spPr>
          <a:xfrm>
            <a:off x="258250" y="9614550"/>
            <a:ext cx="7230900" cy="345300"/>
          </a:xfrm>
          <a:prstGeom prst="rect">
            <a:avLst/>
          </a:prstGeom>
          <a:solidFill>
            <a:srgbClr val="674EA7"/>
          </a:solidFill>
          <a:ln cap="flat" cmpd="sng" w="2857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70000"/>
              </a:lnSpc>
              <a:spcBef>
                <a:spcPts val="0"/>
              </a:spcBef>
              <a:spcAft>
                <a:spcPts val="0"/>
              </a:spcAft>
              <a:buClr>
                <a:schemeClr val="dk1"/>
              </a:buClr>
              <a:buSzPts val="1100"/>
              <a:buFont typeface="Arial"/>
              <a:buNone/>
            </a:pPr>
            <a:r>
              <a:rPr b="1" lang="en" sz="1200">
                <a:solidFill>
                  <a:schemeClr val="lt1"/>
                </a:solidFill>
              </a:rPr>
              <a:t>CONTACT US: </a:t>
            </a:r>
            <a:r>
              <a:rPr lang="en" sz="1200">
                <a:solidFill>
                  <a:schemeClr val="lt1"/>
                </a:solidFill>
              </a:rPr>
              <a:t>AZPHC PO Box 16093 Phoenix, AZ 85011-6093 Email: </a:t>
            </a:r>
            <a:r>
              <a:rPr lang="en" sz="1200" u="sng">
                <a:solidFill>
                  <a:schemeClr val="lt1"/>
                </a:solidFill>
                <a:hlinkClick r:id="rId11">
                  <a:extLst>
                    <a:ext uri="{A12FA001-AC4F-418D-AE19-62706E023703}">
                      <ahyp:hlinkClr val="tx"/>
                    </a:ext>
                  </a:extLst>
                </a:hlinkClick>
              </a:rPr>
              <a:t>phred@parrotheads.org</a:t>
            </a:r>
            <a:r>
              <a:rPr lang="en" sz="1200">
                <a:solidFill>
                  <a:schemeClr val="lt1"/>
                </a:solidFill>
              </a:rPr>
              <a:t>  P 12</a:t>
            </a:r>
            <a:endParaRPr sz="1200">
              <a:solidFill>
                <a:schemeClr val="lt1"/>
              </a:solidFill>
            </a:endParaRPr>
          </a:p>
          <a:p>
            <a:pPr indent="0" lvl="0" marL="0" rtl="0" algn="l">
              <a:spcBef>
                <a:spcPts val="0"/>
              </a:spcBef>
              <a:spcAft>
                <a:spcPts val="0"/>
              </a:spcAft>
              <a:buNone/>
            </a:pPr>
            <a:r>
              <a:t/>
            </a:r>
            <a:endParaRPr>
              <a:solidFill>
                <a:schemeClr val="lt1"/>
              </a:solidFill>
            </a:endParaRPr>
          </a:p>
        </p:txBody>
      </p:sp>
      <p:pic>
        <p:nvPicPr>
          <p:cNvPr id="265" name="Google Shape;265;p24"/>
          <p:cNvPicPr preferRelativeResize="0"/>
          <p:nvPr/>
        </p:nvPicPr>
        <p:blipFill>
          <a:blip r:embed="rId12">
            <a:alphaModFix/>
          </a:blip>
          <a:stretch>
            <a:fillRect/>
          </a:stretch>
        </p:blipFill>
        <p:spPr>
          <a:xfrm>
            <a:off x="3166549" y="1984475"/>
            <a:ext cx="1629750" cy="1358125"/>
          </a:xfrm>
          <a:prstGeom prst="rect">
            <a:avLst/>
          </a:prstGeom>
          <a:noFill/>
          <a:ln cap="flat" cmpd="sng" w="38100">
            <a:solidFill>
              <a:srgbClr val="FF00FF"/>
            </a:solidFill>
            <a:prstDash val="solid"/>
            <a:round/>
            <a:headEnd len="sm" w="sm" type="none"/>
            <a:tailEnd len="sm" w="sm" type="none"/>
          </a:ln>
        </p:spPr>
      </p:pic>
      <p:pic>
        <p:nvPicPr>
          <p:cNvPr id="266" name="Google Shape;266;p24"/>
          <p:cNvPicPr preferRelativeResize="0"/>
          <p:nvPr/>
        </p:nvPicPr>
        <p:blipFill>
          <a:blip r:embed="rId13">
            <a:alphaModFix/>
          </a:blip>
          <a:stretch>
            <a:fillRect/>
          </a:stretch>
        </p:blipFill>
        <p:spPr>
          <a:xfrm>
            <a:off x="3038450" y="4309173"/>
            <a:ext cx="1958174" cy="1468627"/>
          </a:xfrm>
          <a:prstGeom prst="rect">
            <a:avLst/>
          </a:prstGeom>
          <a:noFill/>
          <a:ln cap="flat" cmpd="sng" w="38100">
            <a:solidFill>
              <a:srgbClr val="FF00FF"/>
            </a:solidFill>
            <a:prstDash val="solid"/>
            <a:round/>
            <a:headEnd len="sm" w="sm" type="none"/>
            <a:tailEnd len="sm" w="sm" type="none"/>
          </a:ln>
        </p:spPr>
      </p:pic>
      <p:sp>
        <p:nvSpPr>
          <p:cNvPr id="267" name="Google Shape;267;p24"/>
          <p:cNvSpPr txBox="1"/>
          <p:nvPr/>
        </p:nvSpPr>
        <p:spPr>
          <a:xfrm>
            <a:off x="89200" y="98500"/>
            <a:ext cx="7569000" cy="609300"/>
          </a:xfrm>
          <a:prstGeom prst="rect">
            <a:avLst/>
          </a:prstGeom>
          <a:solidFill>
            <a:srgbClr val="674EA7"/>
          </a:solidFill>
          <a:ln cap="flat" cmpd="sng" w="28575">
            <a:solidFill>
              <a:srgbClr val="B4A7D6"/>
            </a:solidFill>
            <a:prstDash val="solid"/>
            <a:round/>
            <a:headEnd len="sm" w="sm" type="none"/>
            <a:tailEnd len="sm" w="sm" type="none"/>
          </a:ln>
        </p:spPr>
        <p:txBody>
          <a:bodyPr anchorCtr="0" anchor="t" bIns="125550" lIns="125550" spcFirstLastPara="1" rIns="125550" wrap="square" tIns="125550">
            <a:noAutofit/>
          </a:bodyPr>
          <a:lstStyle/>
          <a:p>
            <a:pPr indent="0" lvl="0" marL="0" rtl="0" algn="ctr">
              <a:spcBef>
                <a:spcPts val="0"/>
              </a:spcBef>
              <a:spcAft>
                <a:spcPts val="0"/>
              </a:spcAft>
              <a:buNone/>
            </a:pPr>
            <a:r>
              <a:rPr b="1" lang="en" sz="2400">
                <a:solidFill>
                  <a:schemeClr val="lt1"/>
                </a:solidFill>
              </a:rPr>
              <a:t>The Arizona Parrot Head Club Newsletter-Q2 2023</a:t>
            </a:r>
            <a:endParaRPr b="1" sz="24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68" name="Shape 68"/>
        <p:cNvGrpSpPr/>
        <p:nvPr/>
      </p:nvGrpSpPr>
      <p:grpSpPr>
        <a:xfrm>
          <a:off x="0" y="0"/>
          <a:ext cx="0" cy="0"/>
          <a:chOff x="0" y="0"/>
          <a:chExt cx="0" cy="0"/>
        </a:xfrm>
      </p:grpSpPr>
      <p:pic>
        <p:nvPicPr>
          <p:cNvPr id="69" name="Google Shape;69;p14"/>
          <p:cNvPicPr preferRelativeResize="0"/>
          <p:nvPr/>
        </p:nvPicPr>
        <p:blipFill rotWithShape="1">
          <a:blip r:embed="rId3">
            <a:alphaModFix/>
          </a:blip>
          <a:srcRect b="0" l="0" r="13005" t="0"/>
          <a:stretch/>
        </p:blipFill>
        <p:spPr>
          <a:xfrm>
            <a:off x="2392200" y="7127350"/>
            <a:ext cx="2830399" cy="1703525"/>
          </a:xfrm>
          <a:prstGeom prst="rect">
            <a:avLst/>
          </a:prstGeom>
          <a:noFill/>
          <a:ln cap="flat" cmpd="sng" w="76200">
            <a:solidFill>
              <a:srgbClr val="0000FF"/>
            </a:solidFill>
            <a:prstDash val="solid"/>
            <a:round/>
            <a:headEnd len="sm" w="sm" type="none"/>
            <a:tailEnd len="sm" w="sm" type="none"/>
          </a:ln>
        </p:spPr>
      </p:pic>
      <p:pic>
        <p:nvPicPr>
          <p:cNvPr id="70" name="Google Shape;70;p14"/>
          <p:cNvPicPr preferRelativeResize="0"/>
          <p:nvPr/>
        </p:nvPicPr>
        <p:blipFill>
          <a:blip r:embed="rId4">
            <a:alphaModFix/>
          </a:blip>
          <a:stretch>
            <a:fillRect/>
          </a:stretch>
        </p:blipFill>
        <p:spPr>
          <a:xfrm>
            <a:off x="276221" y="6858271"/>
            <a:ext cx="2008200" cy="2008200"/>
          </a:xfrm>
          <a:prstGeom prst="rect">
            <a:avLst/>
          </a:prstGeom>
          <a:noFill/>
          <a:ln cap="flat" cmpd="sng" w="76200">
            <a:solidFill>
              <a:srgbClr val="0000FF"/>
            </a:solidFill>
            <a:prstDash val="solid"/>
            <a:round/>
            <a:headEnd len="sm" w="sm" type="none"/>
            <a:tailEnd len="sm" w="sm" type="none"/>
          </a:ln>
        </p:spPr>
      </p:pic>
      <p:sp>
        <p:nvSpPr>
          <p:cNvPr id="71" name="Google Shape;71;p14"/>
          <p:cNvSpPr txBox="1"/>
          <p:nvPr>
            <p:ph idx="4294967295" type="subTitle"/>
          </p:nvPr>
        </p:nvSpPr>
        <p:spPr>
          <a:xfrm>
            <a:off x="89200" y="98500"/>
            <a:ext cx="7569000" cy="609300"/>
          </a:xfrm>
          <a:prstGeom prst="rect">
            <a:avLst/>
          </a:prstGeom>
          <a:solidFill>
            <a:srgbClr val="F1C232"/>
          </a:solidFill>
          <a:ln cap="flat" cmpd="sng" w="28575">
            <a:solidFill>
              <a:srgbClr val="FFFF00"/>
            </a:solidFill>
            <a:prstDash val="solid"/>
            <a:round/>
            <a:headEnd len="sm" w="sm" type="none"/>
            <a:tailEnd len="sm" w="sm" type="none"/>
          </a:ln>
        </p:spPr>
        <p:txBody>
          <a:bodyPr anchorCtr="0" anchor="t" bIns="125550" lIns="125550" spcFirstLastPara="1" rIns="125550" wrap="square" tIns="125550">
            <a:noAutofit/>
          </a:bodyPr>
          <a:lstStyle/>
          <a:p>
            <a:pPr indent="0" lvl="0" marL="0" rtl="0" algn="l">
              <a:spcBef>
                <a:spcPts val="0"/>
              </a:spcBef>
              <a:spcAft>
                <a:spcPts val="2200"/>
              </a:spcAft>
              <a:buNone/>
            </a:pPr>
            <a:r>
              <a:rPr b="1" lang="en" sz="2400">
                <a:solidFill>
                  <a:srgbClr val="FFFF00"/>
                </a:solidFill>
              </a:rPr>
              <a:t>The Arizona Parrot Head Club Newsletter-Q3 2020</a:t>
            </a:r>
            <a:endParaRPr b="1" sz="2400">
              <a:solidFill>
                <a:srgbClr val="FFFF00"/>
              </a:solidFill>
            </a:endParaRPr>
          </a:p>
        </p:txBody>
      </p:sp>
      <p:sp>
        <p:nvSpPr>
          <p:cNvPr id="72" name="Google Shape;72;p14"/>
          <p:cNvSpPr txBox="1"/>
          <p:nvPr/>
        </p:nvSpPr>
        <p:spPr>
          <a:xfrm>
            <a:off x="828675" y="847725"/>
            <a:ext cx="5972400" cy="457200"/>
          </a:xfrm>
          <a:prstGeom prst="rect">
            <a:avLst/>
          </a:prstGeom>
          <a:solidFill>
            <a:srgbClr val="0000FF"/>
          </a:solid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1"/>
                </a:solidFill>
              </a:rPr>
              <a:t>Phred’s Adventures 2nd Quarter 2023</a:t>
            </a:r>
            <a:r>
              <a:rPr b="1" lang="en" sz="2500">
                <a:solidFill>
                  <a:schemeClr val="lt1"/>
                </a:solidFill>
              </a:rPr>
              <a:t>...</a:t>
            </a:r>
            <a:r>
              <a:rPr b="1" lang="en">
                <a:solidFill>
                  <a:schemeClr val="lt1"/>
                </a:solidFill>
              </a:rPr>
              <a:t>by Queen</a:t>
            </a:r>
            <a:endParaRPr>
              <a:solidFill>
                <a:schemeClr val="lt1"/>
              </a:solidFill>
            </a:endParaRPr>
          </a:p>
        </p:txBody>
      </p:sp>
      <p:sp>
        <p:nvSpPr>
          <p:cNvPr id="73" name="Google Shape;73;p14"/>
          <p:cNvSpPr txBox="1"/>
          <p:nvPr/>
        </p:nvSpPr>
        <p:spPr>
          <a:xfrm>
            <a:off x="89200" y="98500"/>
            <a:ext cx="7569000" cy="609300"/>
          </a:xfrm>
          <a:prstGeom prst="rect">
            <a:avLst/>
          </a:prstGeom>
          <a:solidFill>
            <a:srgbClr val="FF00FF"/>
          </a:solidFill>
          <a:ln cap="flat" cmpd="sng" w="28575">
            <a:solidFill>
              <a:srgbClr val="FFFF00"/>
            </a:solidFill>
            <a:prstDash val="solid"/>
            <a:round/>
            <a:headEnd len="sm" w="sm" type="none"/>
            <a:tailEnd len="sm" w="sm" type="none"/>
          </a:ln>
        </p:spPr>
        <p:txBody>
          <a:bodyPr anchorCtr="0" anchor="t" bIns="125550" lIns="125550" spcFirstLastPara="1" rIns="125550" wrap="square" tIns="125550">
            <a:noAutofit/>
          </a:bodyPr>
          <a:lstStyle/>
          <a:p>
            <a:pPr indent="0" lvl="0" marL="0" rtl="0" algn="ctr">
              <a:spcBef>
                <a:spcPts val="0"/>
              </a:spcBef>
              <a:spcAft>
                <a:spcPts val="0"/>
              </a:spcAft>
              <a:buNone/>
            </a:pPr>
            <a:r>
              <a:rPr b="1" lang="en" sz="2400">
                <a:solidFill>
                  <a:srgbClr val="FFFF00"/>
                </a:solidFill>
              </a:rPr>
              <a:t>The Arizona Parrot Head Club Newsletter-Q2 2023</a:t>
            </a:r>
            <a:endParaRPr b="1" sz="2400">
              <a:solidFill>
                <a:srgbClr val="FFFF00"/>
              </a:solidFill>
            </a:endParaRPr>
          </a:p>
        </p:txBody>
      </p:sp>
      <p:sp>
        <p:nvSpPr>
          <p:cNvPr id="74" name="Google Shape;74;p14"/>
          <p:cNvSpPr txBox="1"/>
          <p:nvPr/>
        </p:nvSpPr>
        <p:spPr>
          <a:xfrm>
            <a:off x="276225" y="9509125"/>
            <a:ext cx="7230900" cy="345300"/>
          </a:xfrm>
          <a:prstGeom prst="rect">
            <a:avLst/>
          </a:prstGeom>
          <a:solidFill>
            <a:srgbClr val="0000FF"/>
          </a:solidFill>
          <a:ln cap="flat" cmpd="sng" w="28575">
            <a:solidFill>
              <a:srgbClr val="8E7CC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70000"/>
              </a:lnSpc>
              <a:spcBef>
                <a:spcPts val="0"/>
              </a:spcBef>
              <a:spcAft>
                <a:spcPts val="0"/>
              </a:spcAft>
              <a:buClr>
                <a:schemeClr val="dk1"/>
              </a:buClr>
              <a:buSzPts val="1100"/>
              <a:buFont typeface="Arial"/>
              <a:buNone/>
            </a:pPr>
            <a:r>
              <a:rPr b="1" lang="en" sz="1200">
                <a:solidFill>
                  <a:schemeClr val="lt1"/>
                </a:solidFill>
              </a:rPr>
              <a:t>CONTACT US: </a:t>
            </a:r>
            <a:r>
              <a:rPr lang="en" sz="1200">
                <a:solidFill>
                  <a:schemeClr val="lt1"/>
                </a:solidFill>
              </a:rPr>
              <a:t>AZPHC PO Box 16093 Phoenix, AZ 85011-6093 Email: </a:t>
            </a:r>
            <a:r>
              <a:rPr lang="en" sz="1200" u="sng">
                <a:solidFill>
                  <a:schemeClr val="lt1"/>
                </a:solidFill>
                <a:hlinkClick r:id="rId5">
                  <a:extLst>
                    <a:ext uri="{A12FA001-AC4F-418D-AE19-62706E023703}">
                      <ahyp:hlinkClr val="tx"/>
                    </a:ext>
                  </a:extLst>
                </a:hlinkClick>
              </a:rPr>
              <a:t>phred@parrotheads.org</a:t>
            </a:r>
            <a:r>
              <a:rPr lang="en" sz="1200">
                <a:solidFill>
                  <a:schemeClr val="lt1"/>
                </a:solidFill>
              </a:rPr>
              <a:t>  P. 2</a:t>
            </a:r>
            <a:endParaRPr sz="1200">
              <a:solidFill>
                <a:schemeClr val="lt1"/>
              </a:solidFill>
            </a:endParaRPr>
          </a:p>
          <a:p>
            <a:pPr indent="0" lvl="0" marL="0" rtl="0" algn="l">
              <a:spcBef>
                <a:spcPts val="0"/>
              </a:spcBef>
              <a:spcAft>
                <a:spcPts val="0"/>
              </a:spcAft>
              <a:buNone/>
            </a:pPr>
            <a:r>
              <a:t/>
            </a:r>
            <a:endParaRPr>
              <a:solidFill>
                <a:schemeClr val="lt1"/>
              </a:solidFill>
            </a:endParaRPr>
          </a:p>
        </p:txBody>
      </p:sp>
      <p:sp>
        <p:nvSpPr>
          <p:cNvPr id="75" name="Google Shape;75;p14"/>
          <p:cNvSpPr txBox="1"/>
          <p:nvPr/>
        </p:nvSpPr>
        <p:spPr>
          <a:xfrm>
            <a:off x="107175" y="1369238"/>
            <a:ext cx="7569000" cy="2047200"/>
          </a:xfrm>
          <a:prstGeom prst="rect">
            <a:avLst/>
          </a:prstGeom>
          <a:solidFill>
            <a:srgbClr val="FF00FF"/>
          </a:solid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300">
                <a:solidFill>
                  <a:schemeClr val="lt1"/>
                </a:solidFill>
              </a:rPr>
              <a:t>Another great quarter for Phred! I got to check out Tennessee; we went to Nashville, Gatlinburg and Knoxville. Got to taste some whiskey and moonshine! Great time celebrating the Queen's birthday. Also helped to host the Brent Burns House Concert - great to have Brent again! And rode a flamingo at the Aaron Scherz House Concert!</a:t>
            </a:r>
            <a:endParaRPr b="1" sz="1300">
              <a:solidFill>
                <a:schemeClr val="lt1"/>
              </a:solidFill>
            </a:endParaRPr>
          </a:p>
          <a:p>
            <a:pPr indent="0" lvl="0" marL="0" rtl="0" algn="l">
              <a:spcBef>
                <a:spcPts val="0"/>
              </a:spcBef>
              <a:spcAft>
                <a:spcPts val="0"/>
              </a:spcAft>
              <a:buClr>
                <a:schemeClr val="dk1"/>
              </a:buClr>
              <a:buSzPts val="1100"/>
              <a:buFont typeface="Arial"/>
              <a:buNone/>
            </a:pPr>
            <a:r>
              <a:rPr b="1" lang="en" sz="1300">
                <a:solidFill>
                  <a:schemeClr val="lt1"/>
                </a:solidFill>
              </a:rPr>
              <a:t>The Happy Hours are always fun and a great way to catch up with everyone. As I write this I am heading home from exploring England with my pal Paula who spoiled me and took me to the Cubs game there!</a:t>
            </a:r>
            <a:endParaRPr b="1" sz="1300">
              <a:solidFill>
                <a:schemeClr val="lt1"/>
              </a:solidFill>
            </a:endParaRPr>
          </a:p>
          <a:p>
            <a:pPr indent="0" lvl="0" marL="0" rtl="0" algn="r">
              <a:spcBef>
                <a:spcPts val="0"/>
              </a:spcBef>
              <a:spcAft>
                <a:spcPts val="0"/>
              </a:spcAft>
              <a:buClr>
                <a:schemeClr val="dk1"/>
              </a:buClr>
              <a:buSzPts val="1100"/>
              <a:buFont typeface="Arial"/>
              <a:buNone/>
            </a:pPr>
            <a:r>
              <a:rPr b="1" lang="en" sz="1500">
                <a:solidFill>
                  <a:schemeClr val="lt1"/>
                </a:solidFill>
              </a:rPr>
              <a:t>Until next quarter!</a:t>
            </a:r>
            <a:endParaRPr b="1" sz="1500">
              <a:solidFill>
                <a:schemeClr val="lt1"/>
              </a:solidFill>
            </a:endParaRPr>
          </a:p>
          <a:p>
            <a:pPr indent="0" lvl="0" marL="0" rtl="0" algn="r">
              <a:spcBef>
                <a:spcPts val="0"/>
              </a:spcBef>
              <a:spcAft>
                <a:spcPts val="0"/>
              </a:spcAft>
              <a:buClr>
                <a:schemeClr val="dk1"/>
              </a:buClr>
              <a:buSzPts val="1100"/>
              <a:buFont typeface="Arial"/>
              <a:buNone/>
            </a:pPr>
            <a:r>
              <a:rPr b="1" lang="en" sz="1500">
                <a:solidFill>
                  <a:schemeClr val="lt1"/>
                </a:solidFill>
              </a:rPr>
              <a:t>Phred</a:t>
            </a:r>
            <a:endParaRPr b="1" sz="1500">
              <a:solidFill>
                <a:schemeClr val="lt1"/>
              </a:solidFill>
            </a:endParaRPr>
          </a:p>
        </p:txBody>
      </p:sp>
      <p:sp>
        <p:nvSpPr>
          <p:cNvPr id="76" name="Google Shape;76;p14"/>
          <p:cNvSpPr txBox="1"/>
          <p:nvPr/>
        </p:nvSpPr>
        <p:spPr>
          <a:xfrm>
            <a:off x="764775" y="8742925"/>
            <a:ext cx="6100200" cy="831300"/>
          </a:xfrm>
          <a:prstGeom prst="rect">
            <a:avLst/>
          </a:prstGeom>
          <a:solidFill>
            <a:schemeClr val="lt1"/>
          </a:solidFill>
          <a:ln cap="flat" cmpd="sng" w="7620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rPr>
              <a:t>I’ve sure been having phun with Queen and Paula; but, I’d love to travel with other people, too!  Just </a:t>
            </a:r>
            <a:r>
              <a:rPr b="1" lang="en">
                <a:solidFill>
                  <a:srgbClr val="0000FF"/>
                </a:solidFill>
              </a:rPr>
              <a:t> let Tammy know if you’d like to take me on an adventure with you…Later, Phred</a:t>
            </a:r>
            <a:endParaRPr b="1">
              <a:solidFill>
                <a:srgbClr val="0000FF"/>
              </a:solidFill>
            </a:endParaRPr>
          </a:p>
        </p:txBody>
      </p:sp>
      <p:pic>
        <p:nvPicPr>
          <p:cNvPr id="77" name="Google Shape;77;p14"/>
          <p:cNvPicPr preferRelativeResize="0"/>
          <p:nvPr/>
        </p:nvPicPr>
        <p:blipFill rotWithShape="1">
          <a:blip r:embed="rId6">
            <a:alphaModFix/>
          </a:blip>
          <a:srcRect b="0" l="16133" r="12919" t="0"/>
          <a:stretch/>
        </p:blipFill>
        <p:spPr>
          <a:xfrm>
            <a:off x="5330375" y="7308150"/>
            <a:ext cx="2008202" cy="1341951"/>
          </a:xfrm>
          <a:prstGeom prst="rect">
            <a:avLst/>
          </a:prstGeom>
          <a:noFill/>
          <a:ln cap="flat" cmpd="sng" w="76200">
            <a:solidFill>
              <a:srgbClr val="0000FF"/>
            </a:solidFill>
            <a:prstDash val="solid"/>
            <a:round/>
            <a:headEnd len="sm" w="sm" type="none"/>
            <a:tailEnd len="sm" w="sm" type="none"/>
          </a:ln>
        </p:spPr>
      </p:pic>
      <p:pic>
        <p:nvPicPr>
          <p:cNvPr id="78" name="Google Shape;78;p14"/>
          <p:cNvPicPr preferRelativeResize="0"/>
          <p:nvPr/>
        </p:nvPicPr>
        <p:blipFill>
          <a:blip r:embed="rId7">
            <a:alphaModFix/>
          </a:blip>
          <a:stretch>
            <a:fillRect/>
          </a:stretch>
        </p:blipFill>
        <p:spPr>
          <a:xfrm>
            <a:off x="5430075" y="5207126"/>
            <a:ext cx="2008200" cy="2008200"/>
          </a:xfrm>
          <a:prstGeom prst="rect">
            <a:avLst/>
          </a:prstGeom>
          <a:noFill/>
          <a:ln cap="flat" cmpd="sng" w="76200">
            <a:solidFill>
              <a:srgbClr val="0000FF"/>
            </a:solidFill>
            <a:prstDash val="solid"/>
            <a:round/>
            <a:headEnd len="sm" w="sm" type="none"/>
            <a:tailEnd len="sm" w="sm" type="none"/>
          </a:ln>
        </p:spPr>
      </p:pic>
      <p:pic>
        <p:nvPicPr>
          <p:cNvPr id="79" name="Google Shape;79;p14"/>
          <p:cNvPicPr preferRelativeResize="0"/>
          <p:nvPr/>
        </p:nvPicPr>
        <p:blipFill>
          <a:blip r:embed="rId8">
            <a:alphaModFix/>
          </a:blip>
          <a:stretch>
            <a:fillRect/>
          </a:stretch>
        </p:blipFill>
        <p:spPr>
          <a:xfrm>
            <a:off x="385111" y="5014100"/>
            <a:ext cx="2271391" cy="1703524"/>
          </a:xfrm>
          <a:prstGeom prst="rect">
            <a:avLst/>
          </a:prstGeom>
          <a:noFill/>
          <a:ln cap="flat" cmpd="sng" w="76200">
            <a:solidFill>
              <a:srgbClr val="0000FF"/>
            </a:solidFill>
            <a:prstDash val="solid"/>
            <a:round/>
            <a:headEnd len="sm" w="sm" type="none"/>
            <a:tailEnd len="sm" w="sm" type="none"/>
          </a:ln>
        </p:spPr>
      </p:pic>
      <p:pic>
        <p:nvPicPr>
          <p:cNvPr id="80" name="Google Shape;80;p14"/>
          <p:cNvPicPr preferRelativeResize="0"/>
          <p:nvPr/>
        </p:nvPicPr>
        <p:blipFill>
          <a:blip r:embed="rId9">
            <a:alphaModFix/>
          </a:blip>
          <a:stretch>
            <a:fillRect/>
          </a:stretch>
        </p:blipFill>
        <p:spPr>
          <a:xfrm>
            <a:off x="385099" y="2989675"/>
            <a:ext cx="2008200" cy="2008200"/>
          </a:xfrm>
          <a:prstGeom prst="rect">
            <a:avLst/>
          </a:prstGeom>
          <a:noFill/>
          <a:ln cap="flat" cmpd="sng" w="76200">
            <a:solidFill>
              <a:srgbClr val="0000FF"/>
            </a:solidFill>
            <a:prstDash val="solid"/>
            <a:round/>
            <a:headEnd len="sm" w="sm" type="none"/>
            <a:tailEnd len="sm" w="sm" type="none"/>
          </a:ln>
        </p:spPr>
      </p:pic>
      <p:pic>
        <p:nvPicPr>
          <p:cNvPr id="81" name="Google Shape;81;p14"/>
          <p:cNvPicPr preferRelativeResize="0"/>
          <p:nvPr/>
        </p:nvPicPr>
        <p:blipFill rotWithShape="1">
          <a:blip r:embed="rId10">
            <a:alphaModFix/>
          </a:blip>
          <a:srcRect b="0" l="0" r="0" t="10241"/>
          <a:stretch/>
        </p:blipFill>
        <p:spPr>
          <a:xfrm>
            <a:off x="2821475" y="2876512"/>
            <a:ext cx="2212325" cy="1985700"/>
          </a:xfrm>
          <a:prstGeom prst="rect">
            <a:avLst/>
          </a:prstGeom>
          <a:noFill/>
          <a:ln cap="flat" cmpd="sng" w="76200">
            <a:solidFill>
              <a:srgbClr val="0000FF"/>
            </a:solidFill>
            <a:prstDash val="solid"/>
            <a:round/>
            <a:headEnd len="sm" w="sm" type="none"/>
            <a:tailEnd len="sm" w="sm" type="none"/>
          </a:ln>
        </p:spPr>
      </p:pic>
      <p:pic>
        <p:nvPicPr>
          <p:cNvPr id="82" name="Google Shape;82;p14"/>
          <p:cNvPicPr preferRelativeResize="0"/>
          <p:nvPr/>
        </p:nvPicPr>
        <p:blipFill>
          <a:blip r:embed="rId11">
            <a:alphaModFix/>
          </a:blip>
          <a:stretch>
            <a:fillRect/>
          </a:stretch>
        </p:blipFill>
        <p:spPr>
          <a:xfrm>
            <a:off x="2989338" y="4990676"/>
            <a:ext cx="2008200" cy="2008200"/>
          </a:xfrm>
          <a:prstGeom prst="rect">
            <a:avLst/>
          </a:prstGeom>
          <a:noFill/>
          <a:ln cap="flat" cmpd="sng" w="76200">
            <a:solidFill>
              <a:srgbClr val="0000FF"/>
            </a:solidFill>
            <a:prstDash val="solid"/>
            <a:round/>
            <a:headEnd len="sm" w="sm" type="none"/>
            <a:tailEnd len="sm" w="sm" type="none"/>
          </a:ln>
        </p:spPr>
      </p:pic>
      <p:pic>
        <p:nvPicPr>
          <p:cNvPr id="83" name="Google Shape;83;p14"/>
          <p:cNvPicPr preferRelativeResize="0"/>
          <p:nvPr/>
        </p:nvPicPr>
        <p:blipFill>
          <a:blip r:embed="rId12">
            <a:alphaModFix/>
          </a:blip>
          <a:stretch>
            <a:fillRect/>
          </a:stretch>
        </p:blipFill>
        <p:spPr>
          <a:xfrm>
            <a:off x="5330375" y="3419269"/>
            <a:ext cx="2212326" cy="1659245"/>
          </a:xfrm>
          <a:prstGeom prst="rect">
            <a:avLst/>
          </a:prstGeom>
          <a:noFill/>
          <a:ln cap="flat" cmpd="sng" w="76200">
            <a:solidFill>
              <a:srgbClr val="0000FF"/>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87" name="Shape 87"/>
        <p:cNvGrpSpPr/>
        <p:nvPr/>
      </p:nvGrpSpPr>
      <p:grpSpPr>
        <a:xfrm>
          <a:off x="0" y="0"/>
          <a:ext cx="0" cy="0"/>
          <a:chOff x="0" y="0"/>
          <a:chExt cx="0" cy="0"/>
        </a:xfrm>
      </p:grpSpPr>
      <p:pic>
        <p:nvPicPr>
          <p:cNvPr id="88" name="Google Shape;88;p15"/>
          <p:cNvPicPr preferRelativeResize="0"/>
          <p:nvPr/>
        </p:nvPicPr>
        <p:blipFill>
          <a:blip r:embed="rId3">
            <a:alphaModFix/>
          </a:blip>
          <a:stretch>
            <a:fillRect/>
          </a:stretch>
        </p:blipFill>
        <p:spPr>
          <a:xfrm>
            <a:off x="4590450" y="2071798"/>
            <a:ext cx="2323951" cy="1742974"/>
          </a:xfrm>
          <a:prstGeom prst="rect">
            <a:avLst/>
          </a:prstGeom>
          <a:noFill/>
          <a:ln cap="flat" cmpd="sng" w="76200">
            <a:solidFill>
              <a:srgbClr val="FFFF00"/>
            </a:solidFill>
            <a:prstDash val="solid"/>
            <a:round/>
            <a:headEnd len="sm" w="sm" type="none"/>
            <a:tailEnd len="sm" w="sm" type="none"/>
          </a:ln>
        </p:spPr>
      </p:pic>
      <p:pic>
        <p:nvPicPr>
          <p:cNvPr id="89" name="Google Shape;89;p15"/>
          <p:cNvPicPr preferRelativeResize="0"/>
          <p:nvPr/>
        </p:nvPicPr>
        <p:blipFill>
          <a:blip r:embed="rId4">
            <a:alphaModFix/>
          </a:blip>
          <a:stretch>
            <a:fillRect/>
          </a:stretch>
        </p:blipFill>
        <p:spPr>
          <a:xfrm>
            <a:off x="1866135" y="2071790"/>
            <a:ext cx="2438964" cy="1829200"/>
          </a:xfrm>
          <a:prstGeom prst="rect">
            <a:avLst/>
          </a:prstGeom>
          <a:noFill/>
          <a:ln cap="flat" cmpd="sng" w="76200">
            <a:solidFill>
              <a:srgbClr val="FFFF00"/>
            </a:solidFill>
            <a:prstDash val="solid"/>
            <a:round/>
            <a:headEnd len="sm" w="sm" type="none"/>
            <a:tailEnd len="sm" w="sm" type="none"/>
          </a:ln>
        </p:spPr>
      </p:pic>
      <p:sp>
        <p:nvSpPr>
          <p:cNvPr id="90" name="Google Shape;90;p15"/>
          <p:cNvSpPr txBox="1"/>
          <p:nvPr/>
        </p:nvSpPr>
        <p:spPr>
          <a:xfrm>
            <a:off x="276225" y="9509125"/>
            <a:ext cx="7230900" cy="345300"/>
          </a:xfrm>
          <a:prstGeom prst="rect">
            <a:avLst/>
          </a:prstGeom>
          <a:solidFill>
            <a:srgbClr val="0000FF"/>
          </a:solidFill>
          <a:ln cap="flat" cmpd="sng" w="28575">
            <a:solidFill>
              <a:srgbClr val="8E7CC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70000"/>
              </a:lnSpc>
              <a:spcBef>
                <a:spcPts val="0"/>
              </a:spcBef>
              <a:spcAft>
                <a:spcPts val="0"/>
              </a:spcAft>
              <a:buClr>
                <a:schemeClr val="dk1"/>
              </a:buClr>
              <a:buSzPts val="1100"/>
              <a:buFont typeface="Arial"/>
              <a:buNone/>
            </a:pPr>
            <a:r>
              <a:rPr b="1" lang="en" sz="1200">
                <a:solidFill>
                  <a:schemeClr val="lt1"/>
                </a:solidFill>
              </a:rPr>
              <a:t>CONTACT US: </a:t>
            </a:r>
            <a:r>
              <a:rPr lang="en" sz="1200">
                <a:solidFill>
                  <a:schemeClr val="lt1"/>
                </a:solidFill>
              </a:rPr>
              <a:t>AZPHC PO Box 16093 Phoenix, AZ 85011-6093 Email: </a:t>
            </a:r>
            <a:r>
              <a:rPr lang="en" sz="1200" u="sng">
                <a:solidFill>
                  <a:schemeClr val="lt1"/>
                </a:solidFill>
                <a:hlinkClick r:id="rId5">
                  <a:extLst>
                    <a:ext uri="{A12FA001-AC4F-418D-AE19-62706E023703}">
                      <ahyp:hlinkClr val="tx"/>
                    </a:ext>
                  </a:extLst>
                </a:hlinkClick>
              </a:rPr>
              <a:t>phred@parrotheads.org</a:t>
            </a:r>
            <a:r>
              <a:rPr lang="en" sz="1200">
                <a:solidFill>
                  <a:schemeClr val="lt1"/>
                </a:solidFill>
              </a:rPr>
              <a:t>  P. 3</a:t>
            </a:r>
            <a:endParaRPr sz="1200">
              <a:solidFill>
                <a:schemeClr val="lt1"/>
              </a:solidFill>
            </a:endParaRPr>
          </a:p>
          <a:p>
            <a:pPr indent="0" lvl="0" marL="0" rtl="0" algn="l">
              <a:spcBef>
                <a:spcPts val="0"/>
              </a:spcBef>
              <a:spcAft>
                <a:spcPts val="0"/>
              </a:spcAft>
              <a:buNone/>
            </a:pPr>
            <a:r>
              <a:t/>
            </a:r>
            <a:endParaRPr>
              <a:solidFill>
                <a:schemeClr val="lt1"/>
              </a:solidFill>
            </a:endParaRPr>
          </a:p>
        </p:txBody>
      </p:sp>
      <p:sp>
        <p:nvSpPr>
          <p:cNvPr id="91" name="Google Shape;91;p15"/>
          <p:cNvSpPr txBox="1"/>
          <p:nvPr/>
        </p:nvSpPr>
        <p:spPr>
          <a:xfrm>
            <a:off x="89200" y="98500"/>
            <a:ext cx="7569000" cy="609300"/>
          </a:xfrm>
          <a:prstGeom prst="rect">
            <a:avLst/>
          </a:prstGeom>
          <a:solidFill>
            <a:srgbClr val="FFFF00"/>
          </a:solidFill>
          <a:ln cap="flat" cmpd="sng" w="28575">
            <a:solidFill>
              <a:srgbClr val="3C78D8"/>
            </a:solidFill>
            <a:prstDash val="solid"/>
            <a:round/>
            <a:headEnd len="sm" w="sm" type="none"/>
            <a:tailEnd len="sm" w="sm" type="none"/>
          </a:ln>
        </p:spPr>
        <p:txBody>
          <a:bodyPr anchorCtr="0" anchor="t" bIns="125550" lIns="125550" spcFirstLastPara="1" rIns="125550" wrap="square" tIns="125550">
            <a:noAutofit/>
          </a:bodyPr>
          <a:lstStyle/>
          <a:p>
            <a:pPr indent="0" lvl="0" marL="0" rtl="0" algn="ctr">
              <a:spcBef>
                <a:spcPts val="0"/>
              </a:spcBef>
              <a:spcAft>
                <a:spcPts val="0"/>
              </a:spcAft>
              <a:buNone/>
            </a:pPr>
            <a:r>
              <a:rPr b="1" lang="en" sz="2400">
                <a:solidFill>
                  <a:srgbClr val="3C78D8"/>
                </a:solidFill>
              </a:rPr>
              <a:t>The Arizona Parrot Head Club Newsletter-Q2 2023</a:t>
            </a:r>
            <a:endParaRPr b="1" sz="2400">
              <a:solidFill>
                <a:srgbClr val="3C78D8"/>
              </a:solidFill>
            </a:endParaRPr>
          </a:p>
        </p:txBody>
      </p:sp>
      <p:sp>
        <p:nvSpPr>
          <p:cNvPr id="92" name="Google Shape;92;p15"/>
          <p:cNvSpPr txBox="1"/>
          <p:nvPr/>
        </p:nvSpPr>
        <p:spPr>
          <a:xfrm>
            <a:off x="482525" y="1139775"/>
            <a:ext cx="321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3" name="Google Shape;93;p15"/>
          <p:cNvSpPr txBox="1"/>
          <p:nvPr/>
        </p:nvSpPr>
        <p:spPr>
          <a:xfrm>
            <a:off x="4201400" y="1189700"/>
            <a:ext cx="277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4" name="Google Shape;94;p15"/>
          <p:cNvSpPr txBox="1"/>
          <p:nvPr/>
        </p:nvSpPr>
        <p:spPr>
          <a:xfrm>
            <a:off x="409875" y="707800"/>
            <a:ext cx="6963600" cy="861900"/>
          </a:xfrm>
          <a:prstGeom prst="rect">
            <a:avLst/>
          </a:prstGeom>
          <a:solidFill>
            <a:srgbClr val="FF00FF"/>
          </a:solidFill>
          <a:ln cap="flat" cmpd="sng" w="7620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FFFF00"/>
                </a:solidFill>
              </a:rPr>
              <a:t>Q2 Happy Hours!!! </a:t>
            </a:r>
            <a:endParaRPr b="1" sz="2200">
              <a:solidFill>
                <a:srgbClr val="FFFF00"/>
              </a:solidFill>
            </a:endParaRPr>
          </a:p>
          <a:p>
            <a:pPr indent="0" lvl="0" marL="0" rtl="0" algn="ctr">
              <a:spcBef>
                <a:spcPts val="0"/>
              </a:spcBef>
              <a:spcAft>
                <a:spcPts val="0"/>
              </a:spcAft>
              <a:buNone/>
            </a:pPr>
            <a:r>
              <a:rPr b="1" lang="en" sz="2200">
                <a:solidFill>
                  <a:srgbClr val="FFFF00"/>
                </a:solidFill>
              </a:rPr>
              <a:t>Doc and Eddy’s, Aunt Chilada’s  and The Cabin</a:t>
            </a:r>
            <a:endParaRPr b="1" sz="2300">
              <a:solidFill>
                <a:srgbClr val="FFFF00"/>
              </a:solidFill>
            </a:endParaRPr>
          </a:p>
        </p:txBody>
      </p:sp>
      <p:sp>
        <p:nvSpPr>
          <p:cNvPr id="95" name="Google Shape;95;p15"/>
          <p:cNvSpPr txBox="1"/>
          <p:nvPr/>
        </p:nvSpPr>
        <p:spPr>
          <a:xfrm>
            <a:off x="307825" y="1988375"/>
            <a:ext cx="713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6" name="Google Shape;96;p15"/>
          <p:cNvSpPr txBox="1"/>
          <p:nvPr/>
        </p:nvSpPr>
        <p:spPr>
          <a:xfrm>
            <a:off x="299200" y="1500850"/>
            <a:ext cx="7230900" cy="677100"/>
          </a:xfrm>
          <a:prstGeom prst="rect">
            <a:avLst/>
          </a:prstGeom>
          <a:solidFill>
            <a:srgbClr val="FFFF00"/>
          </a:solidFill>
          <a:ln cap="flat" cmpd="sng" w="7620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0000FF"/>
                </a:solidFill>
              </a:rPr>
              <a:t>Doc and Eddy’s was our April HH with Sonja taking home the 50/50 and our proceeds going to our Q2 Charity, Soldiers’ Best Friend!!!</a:t>
            </a:r>
            <a:endParaRPr b="1" sz="1600">
              <a:solidFill>
                <a:srgbClr val="0000FF"/>
              </a:solidFill>
            </a:endParaRPr>
          </a:p>
        </p:txBody>
      </p:sp>
      <p:pic>
        <p:nvPicPr>
          <p:cNvPr id="97" name="Google Shape;97;p15"/>
          <p:cNvPicPr preferRelativeResize="0"/>
          <p:nvPr/>
        </p:nvPicPr>
        <p:blipFill rotWithShape="1">
          <a:blip r:embed="rId6">
            <a:alphaModFix/>
          </a:blip>
          <a:srcRect b="22263" l="0" r="0" t="0"/>
          <a:stretch/>
        </p:blipFill>
        <p:spPr>
          <a:xfrm>
            <a:off x="4532950" y="3607275"/>
            <a:ext cx="2438950" cy="1421924"/>
          </a:xfrm>
          <a:prstGeom prst="rect">
            <a:avLst/>
          </a:prstGeom>
          <a:noFill/>
          <a:ln cap="flat" cmpd="sng" w="76200">
            <a:solidFill>
              <a:srgbClr val="FFFF00"/>
            </a:solidFill>
            <a:prstDash val="solid"/>
            <a:round/>
            <a:headEnd len="sm" w="sm" type="none"/>
            <a:tailEnd len="sm" w="sm" type="none"/>
          </a:ln>
        </p:spPr>
      </p:pic>
      <p:pic>
        <p:nvPicPr>
          <p:cNvPr id="98" name="Google Shape;98;p15"/>
          <p:cNvPicPr preferRelativeResize="0"/>
          <p:nvPr/>
        </p:nvPicPr>
        <p:blipFill>
          <a:blip r:embed="rId7">
            <a:alphaModFix/>
          </a:blip>
          <a:stretch>
            <a:fillRect/>
          </a:stretch>
        </p:blipFill>
        <p:spPr>
          <a:xfrm>
            <a:off x="171450" y="2221699"/>
            <a:ext cx="1590975" cy="2121307"/>
          </a:xfrm>
          <a:prstGeom prst="rect">
            <a:avLst/>
          </a:prstGeom>
          <a:noFill/>
          <a:ln cap="flat" cmpd="sng" w="76200">
            <a:solidFill>
              <a:srgbClr val="FFFF00"/>
            </a:solidFill>
            <a:prstDash val="solid"/>
            <a:round/>
            <a:headEnd len="sm" w="sm" type="none"/>
            <a:tailEnd len="sm" w="sm" type="none"/>
          </a:ln>
        </p:spPr>
      </p:pic>
      <p:pic>
        <p:nvPicPr>
          <p:cNvPr id="99" name="Google Shape;99;p15"/>
          <p:cNvPicPr preferRelativeResize="0"/>
          <p:nvPr/>
        </p:nvPicPr>
        <p:blipFill rotWithShape="1">
          <a:blip r:embed="rId8">
            <a:alphaModFix/>
          </a:blip>
          <a:srcRect b="12069" l="24318" r="9054" t="30180"/>
          <a:stretch/>
        </p:blipFill>
        <p:spPr>
          <a:xfrm>
            <a:off x="1590975" y="3669150"/>
            <a:ext cx="2438976" cy="1585575"/>
          </a:xfrm>
          <a:prstGeom prst="rect">
            <a:avLst/>
          </a:prstGeom>
          <a:noFill/>
          <a:ln cap="flat" cmpd="sng" w="76200">
            <a:solidFill>
              <a:srgbClr val="FFFF00"/>
            </a:solidFill>
            <a:prstDash val="solid"/>
            <a:round/>
            <a:headEnd len="sm" w="sm" type="none"/>
            <a:tailEnd len="sm" w="sm" type="none"/>
          </a:ln>
        </p:spPr>
      </p:pic>
      <p:sp>
        <p:nvSpPr>
          <p:cNvPr id="100" name="Google Shape;100;p15"/>
          <p:cNvSpPr txBox="1"/>
          <p:nvPr/>
        </p:nvSpPr>
        <p:spPr>
          <a:xfrm>
            <a:off x="391900" y="5210963"/>
            <a:ext cx="6963600" cy="677100"/>
          </a:xfrm>
          <a:prstGeom prst="rect">
            <a:avLst/>
          </a:prstGeom>
          <a:solidFill>
            <a:srgbClr val="FFFF00"/>
          </a:solidFill>
          <a:ln cap="flat" cmpd="sng" w="7620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0000FF"/>
                </a:solidFill>
              </a:rPr>
              <a:t>Our May HH was at Aunt Chilada’s with a great turnout and Mike winning the 50/50 for our Q2 charity!!!</a:t>
            </a:r>
            <a:endParaRPr b="1" sz="1600">
              <a:solidFill>
                <a:srgbClr val="0000FF"/>
              </a:solidFill>
            </a:endParaRPr>
          </a:p>
        </p:txBody>
      </p:sp>
      <p:pic>
        <p:nvPicPr>
          <p:cNvPr id="101" name="Google Shape;101;p15"/>
          <p:cNvPicPr preferRelativeResize="0"/>
          <p:nvPr/>
        </p:nvPicPr>
        <p:blipFill>
          <a:blip r:embed="rId9">
            <a:alphaModFix/>
          </a:blip>
          <a:stretch>
            <a:fillRect/>
          </a:stretch>
        </p:blipFill>
        <p:spPr>
          <a:xfrm>
            <a:off x="580250" y="7670900"/>
            <a:ext cx="1742975" cy="1742975"/>
          </a:xfrm>
          <a:prstGeom prst="rect">
            <a:avLst/>
          </a:prstGeom>
          <a:noFill/>
          <a:ln cap="flat" cmpd="sng" w="76200">
            <a:solidFill>
              <a:srgbClr val="0000FF"/>
            </a:solidFill>
            <a:prstDash val="solid"/>
            <a:round/>
            <a:headEnd len="sm" w="sm" type="none"/>
            <a:tailEnd len="sm" w="sm" type="none"/>
          </a:ln>
        </p:spPr>
      </p:pic>
      <p:pic>
        <p:nvPicPr>
          <p:cNvPr id="102" name="Google Shape;102;p15"/>
          <p:cNvPicPr preferRelativeResize="0"/>
          <p:nvPr/>
        </p:nvPicPr>
        <p:blipFill rotWithShape="1">
          <a:blip r:embed="rId10">
            <a:alphaModFix/>
          </a:blip>
          <a:srcRect b="6751" l="0" r="0" t="22546"/>
          <a:stretch/>
        </p:blipFill>
        <p:spPr>
          <a:xfrm>
            <a:off x="2373513" y="6026912"/>
            <a:ext cx="3000375" cy="2121300"/>
          </a:xfrm>
          <a:prstGeom prst="rect">
            <a:avLst/>
          </a:prstGeom>
          <a:noFill/>
          <a:ln cap="flat" cmpd="sng" w="76200">
            <a:solidFill>
              <a:srgbClr val="0000FF"/>
            </a:solidFill>
            <a:prstDash val="solid"/>
            <a:round/>
            <a:headEnd len="sm" w="sm" type="none"/>
            <a:tailEnd len="sm" w="sm" type="none"/>
          </a:ln>
        </p:spPr>
      </p:pic>
      <p:pic>
        <p:nvPicPr>
          <p:cNvPr id="103" name="Google Shape;103;p15"/>
          <p:cNvPicPr preferRelativeResize="0"/>
          <p:nvPr/>
        </p:nvPicPr>
        <p:blipFill>
          <a:blip r:embed="rId11">
            <a:alphaModFix/>
          </a:blip>
          <a:stretch>
            <a:fillRect/>
          </a:stretch>
        </p:blipFill>
        <p:spPr>
          <a:xfrm>
            <a:off x="5450100" y="6617925"/>
            <a:ext cx="2242650" cy="2242650"/>
          </a:xfrm>
          <a:prstGeom prst="rect">
            <a:avLst/>
          </a:prstGeom>
          <a:noFill/>
          <a:ln cap="flat" cmpd="sng" w="76200">
            <a:solidFill>
              <a:srgbClr val="0000FF"/>
            </a:solidFill>
            <a:prstDash val="solid"/>
            <a:round/>
            <a:headEnd len="sm" w="sm" type="none"/>
            <a:tailEnd len="sm" w="sm" type="none"/>
          </a:ln>
        </p:spPr>
      </p:pic>
      <p:pic>
        <p:nvPicPr>
          <p:cNvPr id="104" name="Google Shape;104;p15"/>
          <p:cNvPicPr preferRelativeResize="0"/>
          <p:nvPr/>
        </p:nvPicPr>
        <p:blipFill rotWithShape="1">
          <a:blip r:embed="rId12">
            <a:alphaModFix/>
          </a:blip>
          <a:srcRect b="12118" l="0" r="0" t="17180"/>
          <a:stretch/>
        </p:blipFill>
        <p:spPr>
          <a:xfrm>
            <a:off x="2770357" y="7928675"/>
            <a:ext cx="2242643" cy="1585575"/>
          </a:xfrm>
          <a:prstGeom prst="rect">
            <a:avLst/>
          </a:prstGeom>
          <a:noFill/>
          <a:ln cap="flat" cmpd="sng" w="76200">
            <a:solidFill>
              <a:srgbClr val="0000FF"/>
            </a:solidFill>
            <a:prstDash val="solid"/>
            <a:round/>
            <a:headEnd len="sm" w="sm" type="none"/>
            <a:tailEnd len="sm" w="sm" type="none"/>
          </a:ln>
        </p:spPr>
      </p:pic>
      <p:pic>
        <p:nvPicPr>
          <p:cNvPr id="105" name="Google Shape;105;p15"/>
          <p:cNvPicPr preferRelativeResize="0"/>
          <p:nvPr/>
        </p:nvPicPr>
        <p:blipFill>
          <a:blip r:embed="rId13">
            <a:alphaModFix/>
          </a:blip>
          <a:stretch>
            <a:fillRect/>
          </a:stretch>
        </p:blipFill>
        <p:spPr>
          <a:xfrm>
            <a:off x="195507" y="6054570"/>
            <a:ext cx="1742975" cy="1742975"/>
          </a:xfrm>
          <a:prstGeom prst="rect">
            <a:avLst/>
          </a:prstGeom>
          <a:noFill/>
          <a:ln cap="flat" cmpd="sng" w="76200">
            <a:solidFill>
              <a:srgbClr val="0000FF"/>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109" name="Shape 109"/>
        <p:cNvGrpSpPr/>
        <p:nvPr/>
      </p:nvGrpSpPr>
      <p:grpSpPr>
        <a:xfrm>
          <a:off x="0" y="0"/>
          <a:ext cx="0" cy="0"/>
          <a:chOff x="0" y="0"/>
          <a:chExt cx="0" cy="0"/>
        </a:xfrm>
      </p:grpSpPr>
      <p:sp>
        <p:nvSpPr>
          <p:cNvPr id="110" name="Google Shape;110;p16"/>
          <p:cNvSpPr txBox="1"/>
          <p:nvPr/>
        </p:nvSpPr>
        <p:spPr>
          <a:xfrm>
            <a:off x="276225" y="9509125"/>
            <a:ext cx="7230900" cy="345300"/>
          </a:xfrm>
          <a:prstGeom prst="rect">
            <a:avLst/>
          </a:prstGeom>
          <a:solidFill>
            <a:srgbClr val="0000FF"/>
          </a:solidFill>
          <a:ln cap="flat" cmpd="sng" w="28575">
            <a:solidFill>
              <a:srgbClr val="8E7CC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70000"/>
              </a:lnSpc>
              <a:spcBef>
                <a:spcPts val="0"/>
              </a:spcBef>
              <a:spcAft>
                <a:spcPts val="0"/>
              </a:spcAft>
              <a:buClr>
                <a:schemeClr val="dk1"/>
              </a:buClr>
              <a:buSzPts val="1100"/>
              <a:buFont typeface="Arial"/>
              <a:buNone/>
            </a:pPr>
            <a:r>
              <a:rPr b="1" lang="en" sz="1200">
                <a:solidFill>
                  <a:schemeClr val="lt1"/>
                </a:solidFill>
              </a:rPr>
              <a:t>CONTACT US: </a:t>
            </a:r>
            <a:r>
              <a:rPr lang="en" sz="1200">
                <a:solidFill>
                  <a:schemeClr val="lt1"/>
                </a:solidFill>
              </a:rPr>
              <a:t>AZPHC PO Box 16093 Phoenix, AZ 85011-6093 Email: </a:t>
            </a:r>
            <a:r>
              <a:rPr lang="en" sz="1200" u="sng">
                <a:solidFill>
                  <a:schemeClr val="lt1"/>
                </a:solidFill>
                <a:hlinkClick r:id="rId3">
                  <a:extLst>
                    <a:ext uri="{A12FA001-AC4F-418D-AE19-62706E023703}">
                      <ahyp:hlinkClr val="tx"/>
                    </a:ext>
                  </a:extLst>
                </a:hlinkClick>
              </a:rPr>
              <a:t>phred@parrotheads.org</a:t>
            </a:r>
            <a:r>
              <a:rPr lang="en" sz="1200">
                <a:solidFill>
                  <a:schemeClr val="lt1"/>
                </a:solidFill>
              </a:rPr>
              <a:t>  P. 4</a:t>
            </a:r>
            <a:endParaRPr sz="1200">
              <a:solidFill>
                <a:schemeClr val="lt1"/>
              </a:solidFill>
            </a:endParaRPr>
          </a:p>
          <a:p>
            <a:pPr indent="0" lvl="0" marL="0" rtl="0" algn="l">
              <a:spcBef>
                <a:spcPts val="0"/>
              </a:spcBef>
              <a:spcAft>
                <a:spcPts val="0"/>
              </a:spcAft>
              <a:buNone/>
            </a:pPr>
            <a:r>
              <a:t/>
            </a:r>
            <a:endParaRPr>
              <a:solidFill>
                <a:schemeClr val="lt1"/>
              </a:solidFill>
            </a:endParaRPr>
          </a:p>
        </p:txBody>
      </p:sp>
      <p:sp>
        <p:nvSpPr>
          <p:cNvPr id="111" name="Google Shape;111;p16"/>
          <p:cNvSpPr txBox="1"/>
          <p:nvPr/>
        </p:nvSpPr>
        <p:spPr>
          <a:xfrm>
            <a:off x="89200" y="98500"/>
            <a:ext cx="7569000" cy="609300"/>
          </a:xfrm>
          <a:prstGeom prst="rect">
            <a:avLst/>
          </a:prstGeom>
          <a:solidFill>
            <a:srgbClr val="FFFF00"/>
          </a:solidFill>
          <a:ln cap="flat" cmpd="sng" w="28575">
            <a:solidFill>
              <a:srgbClr val="3C78D8"/>
            </a:solidFill>
            <a:prstDash val="solid"/>
            <a:round/>
            <a:headEnd len="sm" w="sm" type="none"/>
            <a:tailEnd len="sm" w="sm" type="none"/>
          </a:ln>
        </p:spPr>
        <p:txBody>
          <a:bodyPr anchorCtr="0" anchor="t" bIns="125550" lIns="125550" spcFirstLastPara="1" rIns="125550" wrap="square" tIns="125550">
            <a:noAutofit/>
          </a:bodyPr>
          <a:lstStyle/>
          <a:p>
            <a:pPr indent="0" lvl="0" marL="0" rtl="0" algn="ctr">
              <a:spcBef>
                <a:spcPts val="0"/>
              </a:spcBef>
              <a:spcAft>
                <a:spcPts val="0"/>
              </a:spcAft>
              <a:buNone/>
            </a:pPr>
            <a:r>
              <a:rPr b="1" lang="en" sz="2400">
                <a:solidFill>
                  <a:srgbClr val="3C78D8"/>
                </a:solidFill>
              </a:rPr>
              <a:t>The Arizona Parrot Head Club Newsletter-Q2 2023</a:t>
            </a:r>
            <a:endParaRPr b="1" sz="2400">
              <a:solidFill>
                <a:srgbClr val="3C78D8"/>
              </a:solidFill>
            </a:endParaRPr>
          </a:p>
        </p:txBody>
      </p:sp>
      <p:sp>
        <p:nvSpPr>
          <p:cNvPr id="112" name="Google Shape;112;p16"/>
          <p:cNvSpPr txBox="1"/>
          <p:nvPr/>
        </p:nvSpPr>
        <p:spPr>
          <a:xfrm>
            <a:off x="482525" y="1139775"/>
            <a:ext cx="321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3" name="Google Shape;113;p16"/>
          <p:cNvSpPr txBox="1"/>
          <p:nvPr/>
        </p:nvSpPr>
        <p:spPr>
          <a:xfrm>
            <a:off x="4201400" y="1189700"/>
            <a:ext cx="277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4" name="Google Shape;114;p16"/>
          <p:cNvSpPr txBox="1"/>
          <p:nvPr/>
        </p:nvSpPr>
        <p:spPr>
          <a:xfrm>
            <a:off x="409875" y="707800"/>
            <a:ext cx="6963600" cy="861900"/>
          </a:xfrm>
          <a:prstGeom prst="rect">
            <a:avLst/>
          </a:prstGeom>
          <a:solidFill>
            <a:srgbClr val="FF00FF"/>
          </a:solidFill>
          <a:ln cap="flat" cmpd="sng" w="7620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FFFF00"/>
                </a:solidFill>
              </a:rPr>
              <a:t>Q2 Happy Hours…cont.!!! </a:t>
            </a:r>
            <a:endParaRPr b="1" sz="2200">
              <a:solidFill>
                <a:srgbClr val="FFFF00"/>
              </a:solidFill>
            </a:endParaRPr>
          </a:p>
          <a:p>
            <a:pPr indent="0" lvl="0" marL="0" rtl="0" algn="ctr">
              <a:spcBef>
                <a:spcPts val="0"/>
              </a:spcBef>
              <a:spcAft>
                <a:spcPts val="0"/>
              </a:spcAft>
              <a:buNone/>
            </a:pPr>
            <a:r>
              <a:rPr b="1" lang="en" sz="2200">
                <a:solidFill>
                  <a:srgbClr val="FFFF00"/>
                </a:solidFill>
              </a:rPr>
              <a:t>Doc and Eddy’s, Aunt Chilada’s  and The Cabin</a:t>
            </a:r>
            <a:endParaRPr b="1" sz="2300">
              <a:solidFill>
                <a:srgbClr val="FFFF00"/>
              </a:solidFill>
            </a:endParaRPr>
          </a:p>
        </p:txBody>
      </p:sp>
      <p:sp>
        <p:nvSpPr>
          <p:cNvPr id="115" name="Google Shape;115;p16"/>
          <p:cNvSpPr txBox="1"/>
          <p:nvPr/>
        </p:nvSpPr>
        <p:spPr>
          <a:xfrm>
            <a:off x="307825" y="1988375"/>
            <a:ext cx="713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6" name="Google Shape;116;p16"/>
          <p:cNvSpPr txBox="1"/>
          <p:nvPr/>
        </p:nvSpPr>
        <p:spPr>
          <a:xfrm>
            <a:off x="684375" y="1589888"/>
            <a:ext cx="6414600" cy="923400"/>
          </a:xfrm>
          <a:prstGeom prst="rect">
            <a:avLst/>
          </a:prstGeom>
          <a:solidFill>
            <a:srgbClr val="FFFF00"/>
          </a:solidFill>
          <a:ln cap="flat" cmpd="sng" w="7620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0000FF"/>
                </a:solidFill>
              </a:rPr>
              <a:t>June HH was on the west side again at the Cabin, where we moved inside as it was already getting a little warm! Tammy took home the 50/50 this month!</a:t>
            </a:r>
            <a:endParaRPr b="1" sz="1600">
              <a:solidFill>
                <a:srgbClr val="0000FF"/>
              </a:solidFill>
            </a:endParaRPr>
          </a:p>
        </p:txBody>
      </p:sp>
      <p:pic>
        <p:nvPicPr>
          <p:cNvPr id="117" name="Google Shape;117;p16"/>
          <p:cNvPicPr preferRelativeResize="0"/>
          <p:nvPr/>
        </p:nvPicPr>
        <p:blipFill rotWithShape="1">
          <a:blip r:embed="rId4">
            <a:alphaModFix/>
          </a:blip>
          <a:srcRect b="12147" l="9712" r="24398" t="12539"/>
          <a:stretch/>
        </p:blipFill>
        <p:spPr>
          <a:xfrm>
            <a:off x="89200" y="2563225"/>
            <a:ext cx="1808975" cy="2067775"/>
          </a:xfrm>
          <a:prstGeom prst="rect">
            <a:avLst/>
          </a:prstGeom>
          <a:noFill/>
          <a:ln cap="flat" cmpd="sng" w="76200">
            <a:solidFill>
              <a:srgbClr val="0000FF"/>
            </a:solidFill>
            <a:prstDash val="solid"/>
            <a:round/>
            <a:headEnd len="sm" w="sm" type="none"/>
            <a:tailEnd len="sm" w="sm" type="none"/>
          </a:ln>
        </p:spPr>
      </p:pic>
      <p:pic>
        <p:nvPicPr>
          <p:cNvPr id="118" name="Google Shape;118;p16"/>
          <p:cNvPicPr preferRelativeResize="0"/>
          <p:nvPr/>
        </p:nvPicPr>
        <p:blipFill rotWithShape="1">
          <a:blip r:embed="rId5">
            <a:alphaModFix/>
          </a:blip>
          <a:srcRect b="0" l="0" r="0" t="11535"/>
          <a:stretch/>
        </p:blipFill>
        <p:spPr>
          <a:xfrm>
            <a:off x="2133600" y="2563237"/>
            <a:ext cx="2067800" cy="1829200"/>
          </a:xfrm>
          <a:prstGeom prst="rect">
            <a:avLst/>
          </a:prstGeom>
          <a:noFill/>
          <a:ln cap="flat" cmpd="sng" w="76200">
            <a:solidFill>
              <a:srgbClr val="0000FF"/>
            </a:solidFill>
            <a:prstDash val="solid"/>
            <a:round/>
            <a:headEnd len="sm" w="sm" type="none"/>
            <a:tailEnd len="sm" w="sm" type="none"/>
          </a:ln>
        </p:spPr>
      </p:pic>
      <p:pic>
        <p:nvPicPr>
          <p:cNvPr id="119" name="Google Shape;119;p16"/>
          <p:cNvPicPr preferRelativeResize="0"/>
          <p:nvPr/>
        </p:nvPicPr>
        <p:blipFill>
          <a:blip r:embed="rId6">
            <a:alphaModFix/>
          </a:blip>
          <a:stretch>
            <a:fillRect/>
          </a:stretch>
        </p:blipFill>
        <p:spPr>
          <a:xfrm>
            <a:off x="4201412" y="4193388"/>
            <a:ext cx="1671625" cy="1671625"/>
          </a:xfrm>
          <a:prstGeom prst="rect">
            <a:avLst/>
          </a:prstGeom>
          <a:noFill/>
          <a:ln cap="flat" cmpd="sng" w="76200">
            <a:solidFill>
              <a:srgbClr val="0000FF"/>
            </a:solidFill>
            <a:prstDash val="solid"/>
            <a:round/>
            <a:headEnd len="sm" w="sm" type="none"/>
            <a:tailEnd len="sm" w="sm" type="none"/>
          </a:ln>
        </p:spPr>
      </p:pic>
      <p:pic>
        <p:nvPicPr>
          <p:cNvPr id="120" name="Google Shape;120;p16"/>
          <p:cNvPicPr preferRelativeResize="0"/>
          <p:nvPr/>
        </p:nvPicPr>
        <p:blipFill rotWithShape="1">
          <a:blip r:embed="rId7">
            <a:alphaModFix/>
          </a:blip>
          <a:srcRect b="24813" l="0" r="0" t="19476"/>
          <a:stretch/>
        </p:blipFill>
        <p:spPr>
          <a:xfrm>
            <a:off x="4533762" y="2706050"/>
            <a:ext cx="2770500" cy="1543553"/>
          </a:xfrm>
          <a:prstGeom prst="rect">
            <a:avLst/>
          </a:prstGeom>
          <a:noFill/>
          <a:ln cap="flat" cmpd="sng" w="76200">
            <a:solidFill>
              <a:srgbClr val="0000FF"/>
            </a:solidFill>
            <a:prstDash val="solid"/>
            <a:round/>
            <a:headEnd len="sm" w="sm" type="none"/>
            <a:tailEnd len="sm" w="sm" type="none"/>
          </a:ln>
        </p:spPr>
      </p:pic>
      <p:pic>
        <p:nvPicPr>
          <p:cNvPr id="121" name="Google Shape;121;p16"/>
          <p:cNvPicPr preferRelativeResize="0"/>
          <p:nvPr/>
        </p:nvPicPr>
        <p:blipFill rotWithShape="1">
          <a:blip r:embed="rId8">
            <a:alphaModFix/>
          </a:blip>
          <a:srcRect b="21529" l="0" r="0" t="31079"/>
          <a:stretch/>
        </p:blipFill>
        <p:spPr>
          <a:xfrm>
            <a:off x="592138" y="4442349"/>
            <a:ext cx="3000375" cy="1421925"/>
          </a:xfrm>
          <a:prstGeom prst="rect">
            <a:avLst/>
          </a:prstGeom>
          <a:noFill/>
          <a:ln cap="flat" cmpd="sng" w="76200">
            <a:solidFill>
              <a:srgbClr val="0000FF"/>
            </a:solidFill>
            <a:prstDash val="solid"/>
            <a:round/>
            <a:headEnd len="sm" w="sm" type="none"/>
            <a:tailEnd len="sm" w="sm" type="none"/>
          </a:ln>
        </p:spPr>
      </p:pic>
      <p:sp>
        <p:nvSpPr>
          <p:cNvPr id="122" name="Google Shape;122;p16"/>
          <p:cNvSpPr txBox="1"/>
          <p:nvPr/>
        </p:nvSpPr>
        <p:spPr>
          <a:xfrm>
            <a:off x="2495500" y="6522925"/>
            <a:ext cx="5162700" cy="2770500"/>
          </a:xfrm>
          <a:prstGeom prst="rect">
            <a:avLst/>
          </a:prstGeom>
          <a:solidFill>
            <a:srgbClr val="FF00FF"/>
          </a:solidFill>
          <a:ln cap="flat" cmpd="sng" w="7620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00"/>
                </a:solidFill>
              </a:rPr>
              <a:t>Hello Tammy Bauman,</a:t>
            </a:r>
            <a:endParaRPr b="1">
              <a:solidFill>
                <a:srgbClr val="FFFF00"/>
              </a:solidFill>
            </a:endParaRPr>
          </a:p>
          <a:p>
            <a:pPr indent="0" lvl="0" marL="0" rtl="0" algn="l">
              <a:spcBef>
                <a:spcPts val="0"/>
              </a:spcBef>
              <a:spcAft>
                <a:spcPts val="0"/>
              </a:spcAft>
              <a:buNone/>
            </a:pPr>
            <a:r>
              <a:rPr b="1" lang="en">
                <a:solidFill>
                  <a:srgbClr val="FFFF00"/>
                </a:solidFill>
              </a:rPr>
              <a:t>On behalf of all of the families who call Ronald McDonald House Charities® of Central and Northern Arizona their "home-away-from-home", thank you for your generous gift of Pop tops received on 06/05/2023. </a:t>
            </a:r>
            <a:endParaRPr b="1">
              <a:solidFill>
                <a:srgbClr val="FFFF00"/>
              </a:solidFill>
            </a:endParaRPr>
          </a:p>
          <a:p>
            <a:pPr indent="0" lvl="0" marL="0" rtl="0" algn="l">
              <a:spcBef>
                <a:spcPts val="0"/>
              </a:spcBef>
              <a:spcAft>
                <a:spcPts val="0"/>
              </a:spcAft>
              <a:buNone/>
            </a:pPr>
            <a:r>
              <a:rPr b="1" lang="en">
                <a:solidFill>
                  <a:srgbClr val="FFFF00"/>
                </a:solidFill>
              </a:rPr>
              <a:t>Thanks to your kindness, Ronald McDonald House® is here for families like the Bahr family from Eager, Arizona in their time of need.</a:t>
            </a:r>
            <a:endParaRPr b="1">
              <a:solidFill>
                <a:srgbClr val="FFFF00"/>
              </a:solidFill>
            </a:endParaRPr>
          </a:p>
          <a:p>
            <a:pPr indent="0" lvl="0" marL="0" rtl="0" algn="l">
              <a:spcBef>
                <a:spcPts val="0"/>
              </a:spcBef>
              <a:spcAft>
                <a:spcPts val="0"/>
              </a:spcAft>
              <a:buNone/>
            </a:pPr>
            <a:r>
              <a:rPr b="1" lang="en">
                <a:solidFill>
                  <a:srgbClr val="FFFF00"/>
                </a:solidFill>
              </a:rPr>
              <a:t>Thank you so much for helping provide a "home-away-from-home" for the Bahrs and hundreds of other families so that they could face their toughest battles together. You make a difference!</a:t>
            </a:r>
            <a:endParaRPr b="1">
              <a:solidFill>
                <a:srgbClr val="FFFF00"/>
              </a:solidFill>
            </a:endParaRPr>
          </a:p>
        </p:txBody>
      </p:sp>
      <p:sp>
        <p:nvSpPr>
          <p:cNvPr id="123" name="Google Shape;123;p16"/>
          <p:cNvSpPr txBox="1"/>
          <p:nvPr/>
        </p:nvSpPr>
        <p:spPr>
          <a:xfrm>
            <a:off x="425450" y="6013450"/>
            <a:ext cx="7138200" cy="446400"/>
          </a:xfrm>
          <a:prstGeom prst="rect">
            <a:avLst/>
          </a:prstGeom>
          <a:solidFill>
            <a:srgbClr val="FFFF00"/>
          </a:solidFill>
          <a:ln cap="flat" cmpd="sng" w="76200">
            <a:solidFill>
              <a:srgbClr val="FF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00FF"/>
                </a:solidFill>
              </a:rPr>
              <a:t>A Thank you for poptops from the Ronald MacDonald House…</a:t>
            </a:r>
            <a:endParaRPr b="1" sz="1700">
              <a:solidFill>
                <a:srgbClr val="0000FF"/>
              </a:solidFill>
            </a:endParaRPr>
          </a:p>
        </p:txBody>
      </p:sp>
      <p:pic>
        <p:nvPicPr>
          <p:cNvPr id="124" name="Google Shape;124;p16"/>
          <p:cNvPicPr preferRelativeResize="0"/>
          <p:nvPr/>
        </p:nvPicPr>
        <p:blipFill>
          <a:blip r:embed="rId9">
            <a:alphaModFix/>
          </a:blip>
          <a:stretch>
            <a:fillRect/>
          </a:stretch>
        </p:blipFill>
        <p:spPr>
          <a:xfrm>
            <a:off x="123825" y="6800900"/>
            <a:ext cx="2190700" cy="2190700"/>
          </a:xfrm>
          <a:prstGeom prst="rect">
            <a:avLst/>
          </a:prstGeom>
          <a:noFill/>
          <a:ln cap="flat" cmpd="sng" w="76200">
            <a:solidFill>
              <a:srgbClr val="FF00FF"/>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28" name="Shape 128"/>
        <p:cNvGrpSpPr/>
        <p:nvPr/>
      </p:nvGrpSpPr>
      <p:grpSpPr>
        <a:xfrm>
          <a:off x="0" y="0"/>
          <a:ext cx="0" cy="0"/>
          <a:chOff x="0" y="0"/>
          <a:chExt cx="0" cy="0"/>
        </a:xfrm>
      </p:grpSpPr>
      <p:sp>
        <p:nvSpPr>
          <p:cNvPr id="129" name="Google Shape;129;p17"/>
          <p:cNvSpPr txBox="1"/>
          <p:nvPr/>
        </p:nvSpPr>
        <p:spPr>
          <a:xfrm>
            <a:off x="276225" y="9509125"/>
            <a:ext cx="7230900" cy="345300"/>
          </a:xfrm>
          <a:prstGeom prst="rect">
            <a:avLst/>
          </a:prstGeom>
          <a:solidFill>
            <a:srgbClr val="0000FF"/>
          </a:solidFill>
          <a:ln cap="flat" cmpd="sng" w="28575">
            <a:solidFill>
              <a:srgbClr val="8E7CC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70000"/>
              </a:lnSpc>
              <a:spcBef>
                <a:spcPts val="0"/>
              </a:spcBef>
              <a:spcAft>
                <a:spcPts val="0"/>
              </a:spcAft>
              <a:buClr>
                <a:schemeClr val="dk1"/>
              </a:buClr>
              <a:buSzPts val="1100"/>
              <a:buFont typeface="Arial"/>
              <a:buNone/>
            </a:pPr>
            <a:r>
              <a:rPr b="1" lang="en" sz="1200">
                <a:solidFill>
                  <a:schemeClr val="lt1"/>
                </a:solidFill>
              </a:rPr>
              <a:t>CONTACT US: </a:t>
            </a:r>
            <a:r>
              <a:rPr lang="en" sz="1200">
                <a:solidFill>
                  <a:schemeClr val="lt1"/>
                </a:solidFill>
              </a:rPr>
              <a:t>AZPHC PO Box 16093 Phoenix, AZ 85011-6093 Email: </a:t>
            </a:r>
            <a:r>
              <a:rPr lang="en" sz="1200" u="sng">
                <a:solidFill>
                  <a:schemeClr val="lt1"/>
                </a:solidFill>
                <a:hlinkClick r:id="rId3">
                  <a:extLst>
                    <a:ext uri="{A12FA001-AC4F-418D-AE19-62706E023703}">
                      <ahyp:hlinkClr val="tx"/>
                    </a:ext>
                  </a:extLst>
                </a:hlinkClick>
              </a:rPr>
              <a:t>phred@parrotheads.org</a:t>
            </a:r>
            <a:r>
              <a:rPr lang="en" sz="1200">
                <a:solidFill>
                  <a:schemeClr val="lt1"/>
                </a:solidFill>
              </a:rPr>
              <a:t>  P. 5</a:t>
            </a:r>
            <a:endParaRPr sz="1200">
              <a:solidFill>
                <a:schemeClr val="lt1"/>
              </a:solidFill>
            </a:endParaRPr>
          </a:p>
          <a:p>
            <a:pPr indent="0" lvl="0" marL="0" rtl="0" algn="l">
              <a:spcBef>
                <a:spcPts val="0"/>
              </a:spcBef>
              <a:spcAft>
                <a:spcPts val="0"/>
              </a:spcAft>
              <a:buNone/>
            </a:pPr>
            <a:r>
              <a:t/>
            </a:r>
            <a:endParaRPr>
              <a:solidFill>
                <a:schemeClr val="lt1"/>
              </a:solidFill>
            </a:endParaRPr>
          </a:p>
        </p:txBody>
      </p:sp>
      <p:sp>
        <p:nvSpPr>
          <p:cNvPr id="130" name="Google Shape;130;p17"/>
          <p:cNvSpPr txBox="1"/>
          <p:nvPr/>
        </p:nvSpPr>
        <p:spPr>
          <a:xfrm>
            <a:off x="89200" y="98500"/>
            <a:ext cx="7569000" cy="609300"/>
          </a:xfrm>
          <a:prstGeom prst="rect">
            <a:avLst/>
          </a:prstGeom>
          <a:solidFill>
            <a:srgbClr val="FF0000"/>
          </a:solidFill>
          <a:ln cap="flat" cmpd="sng" w="28575">
            <a:solidFill>
              <a:srgbClr val="3C78D8"/>
            </a:solidFill>
            <a:prstDash val="solid"/>
            <a:round/>
            <a:headEnd len="sm" w="sm" type="none"/>
            <a:tailEnd len="sm" w="sm" type="none"/>
          </a:ln>
        </p:spPr>
        <p:txBody>
          <a:bodyPr anchorCtr="0" anchor="t" bIns="125550" lIns="125550" spcFirstLastPara="1" rIns="125550" wrap="square" tIns="125550">
            <a:noAutofit/>
          </a:bodyPr>
          <a:lstStyle/>
          <a:p>
            <a:pPr indent="0" lvl="0" marL="0" rtl="0" algn="ctr">
              <a:spcBef>
                <a:spcPts val="0"/>
              </a:spcBef>
              <a:spcAft>
                <a:spcPts val="0"/>
              </a:spcAft>
              <a:buNone/>
            </a:pPr>
            <a:r>
              <a:rPr b="1" lang="en" sz="2400">
                <a:solidFill>
                  <a:schemeClr val="lt1"/>
                </a:solidFill>
              </a:rPr>
              <a:t>The Arizona Parrot Head Club Newsletter-Q2 2023</a:t>
            </a:r>
            <a:endParaRPr b="1" sz="2400">
              <a:solidFill>
                <a:schemeClr val="lt1"/>
              </a:solidFill>
            </a:endParaRPr>
          </a:p>
        </p:txBody>
      </p:sp>
      <p:sp>
        <p:nvSpPr>
          <p:cNvPr id="131" name="Google Shape;131;p17"/>
          <p:cNvSpPr txBox="1"/>
          <p:nvPr/>
        </p:nvSpPr>
        <p:spPr>
          <a:xfrm>
            <a:off x="4201400" y="1189700"/>
            <a:ext cx="277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2" name="Google Shape;132;p17"/>
          <p:cNvSpPr txBox="1"/>
          <p:nvPr/>
        </p:nvSpPr>
        <p:spPr>
          <a:xfrm>
            <a:off x="482700" y="787400"/>
            <a:ext cx="6807000" cy="538800"/>
          </a:xfrm>
          <a:prstGeom prst="rect">
            <a:avLst/>
          </a:prstGeom>
          <a:solidFill>
            <a:srgbClr val="0000FF"/>
          </a:solidFill>
          <a:ln cap="flat" cmpd="sng" w="76200">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chemeClr val="lt1"/>
                </a:solidFill>
              </a:rPr>
              <a:t>Special Olympic Summer Games…</a:t>
            </a:r>
            <a:r>
              <a:rPr b="1" lang="en" sz="1200">
                <a:solidFill>
                  <a:schemeClr val="lt1"/>
                </a:solidFill>
              </a:rPr>
              <a:t>by Mike McMahon</a:t>
            </a:r>
            <a:endParaRPr b="1" sz="1200">
              <a:solidFill>
                <a:schemeClr val="lt1"/>
              </a:solidFill>
            </a:endParaRPr>
          </a:p>
        </p:txBody>
      </p:sp>
      <p:sp>
        <p:nvSpPr>
          <p:cNvPr id="133" name="Google Shape;133;p17"/>
          <p:cNvSpPr txBox="1"/>
          <p:nvPr/>
        </p:nvSpPr>
        <p:spPr>
          <a:xfrm>
            <a:off x="1911350" y="1421500"/>
            <a:ext cx="5595900" cy="2031900"/>
          </a:xfrm>
          <a:prstGeom prst="rect">
            <a:avLst/>
          </a:prstGeom>
          <a:solidFill>
            <a:schemeClr val="lt1"/>
          </a:solidFill>
          <a:ln cap="flat" cmpd="sng" w="7620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222222"/>
                </a:solidFill>
                <a:highlight>
                  <a:srgbClr val="FFFFFF"/>
                </a:highlight>
              </a:rPr>
              <a:t>On Saturday, May 6th the Arizona Parrot Head Club volunteered to support the Running Long Jump event for the </a:t>
            </a:r>
            <a:r>
              <a:rPr b="1" lang="en" sz="1500">
                <a:solidFill>
                  <a:srgbClr val="222222"/>
                </a:solidFill>
                <a:highlight>
                  <a:srgbClr val="FFFFFF"/>
                </a:highlight>
              </a:rPr>
              <a:t>Arizona State Summer Special Olympic Games</a:t>
            </a:r>
            <a:r>
              <a:rPr lang="en" sz="1500">
                <a:solidFill>
                  <a:srgbClr val="222222"/>
                </a:solidFill>
                <a:highlight>
                  <a:srgbClr val="FFFFFF"/>
                </a:highlight>
              </a:rPr>
              <a:t>. The athletes are amazing!! 7 members helped for 6 hours each, for a total of 42 volunteer hours. </a:t>
            </a:r>
            <a:r>
              <a:rPr lang="en" sz="1500">
                <a:solidFill>
                  <a:srgbClr val="050505"/>
                </a:solidFill>
                <a:highlight>
                  <a:schemeClr val="lt1"/>
                </a:highlight>
              </a:rPr>
              <a:t>Thank you to Mette Rasmussen, Tracy Kenison, Scott Holt, Patty Henry King, Frank Pastula and Bob (the new guy) for volunteering and making it fun! Mucho appreciated!</a:t>
            </a:r>
            <a:endParaRPr sz="1500">
              <a:highlight>
                <a:schemeClr val="lt1"/>
              </a:highlight>
            </a:endParaRPr>
          </a:p>
        </p:txBody>
      </p:sp>
      <p:pic>
        <p:nvPicPr>
          <p:cNvPr id="134" name="Google Shape;134;p17"/>
          <p:cNvPicPr preferRelativeResize="0"/>
          <p:nvPr/>
        </p:nvPicPr>
        <p:blipFill>
          <a:blip r:embed="rId4">
            <a:alphaModFix/>
          </a:blip>
          <a:stretch>
            <a:fillRect/>
          </a:stretch>
        </p:blipFill>
        <p:spPr>
          <a:xfrm>
            <a:off x="276222" y="1409500"/>
            <a:ext cx="1425251" cy="1824876"/>
          </a:xfrm>
          <a:prstGeom prst="rect">
            <a:avLst/>
          </a:prstGeom>
          <a:noFill/>
          <a:ln cap="flat" cmpd="sng" w="76200">
            <a:solidFill>
              <a:srgbClr val="0000FF"/>
            </a:solidFill>
            <a:prstDash val="solid"/>
            <a:round/>
            <a:headEnd len="sm" w="sm" type="none"/>
            <a:tailEnd len="sm" w="sm" type="none"/>
          </a:ln>
        </p:spPr>
      </p:pic>
      <p:pic>
        <p:nvPicPr>
          <p:cNvPr id="135" name="Google Shape;135;p17"/>
          <p:cNvPicPr preferRelativeResize="0"/>
          <p:nvPr/>
        </p:nvPicPr>
        <p:blipFill>
          <a:blip r:embed="rId5">
            <a:alphaModFix/>
          </a:blip>
          <a:stretch>
            <a:fillRect/>
          </a:stretch>
        </p:blipFill>
        <p:spPr>
          <a:xfrm>
            <a:off x="3765193" y="3548703"/>
            <a:ext cx="3642921" cy="2623676"/>
          </a:xfrm>
          <a:prstGeom prst="rect">
            <a:avLst/>
          </a:prstGeom>
          <a:noFill/>
          <a:ln cap="flat" cmpd="sng" w="76200">
            <a:solidFill>
              <a:srgbClr val="0000FF"/>
            </a:solidFill>
            <a:prstDash val="solid"/>
            <a:round/>
            <a:headEnd len="sm" w="sm" type="none"/>
            <a:tailEnd len="sm" w="sm" type="none"/>
          </a:ln>
        </p:spPr>
      </p:pic>
      <p:pic>
        <p:nvPicPr>
          <p:cNvPr id="136" name="Google Shape;136;p17"/>
          <p:cNvPicPr preferRelativeResize="0"/>
          <p:nvPr/>
        </p:nvPicPr>
        <p:blipFill>
          <a:blip r:embed="rId6">
            <a:alphaModFix/>
          </a:blip>
          <a:stretch>
            <a:fillRect/>
          </a:stretch>
        </p:blipFill>
        <p:spPr>
          <a:xfrm>
            <a:off x="89199" y="3576439"/>
            <a:ext cx="3295852" cy="2373823"/>
          </a:xfrm>
          <a:prstGeom prst="rect">
            <a:avLst/>
          </a:prstGeom>
          <a:noFill/>
          <a:ln cap="flat" cmpd="sng" w="76200">
            <a:solidFill>
              <a:srgbClr val="0000FF"/>
            </a:solidFill>
            <a:prstDash val="solid"/>
            <a:round/>
            <a:headEnd len="sm" w="sm" type="none"/>
            <a:tailEnd len="sm" w="sm" type="none"/>
          </a:ln>
        </p:spPr>
      </p:pic>
      <p:pic>
        <p:nvPicPr>
          <p:cNvPr id="137" name="Google Shape;137;p17"/>
          <p:cNvPicPr preferRelativeResize="0"/>
          <p:nvPr/>
        </p:nvPicPr>
        <p:blipFill>
          <a:blip r:embed="rId7">
            <a:alphaModFix/>
          </a:blip>
          <a:stretch>
            <a:fillRect/>
          </a:stretch>
        </p:blipFill>
        <p:spPr>
          <a:xfrm>
            <a:off x="457588" y="6073288"/>
            <a:ext cx="1949076" cy="2495549"/>
          </a:xfrm>
          <a:prstGeom prst="rect">
            <a:avLst/>
          </a:prstGeom>
          <a:noFill/>
          <a:ln cap="flat" cmpd="sng" w="76200">
            <a:solidFill>
              <a:srgbClr val="0000FF"/>
            </a:solidFill>
            <a:prstDash val="solid"/>
            <a:round/>
            <a:headEnd len="sm" w="sm" type="none"/>
            <a:tailEnd len="sm" w="sm" type="none"/>
          </a:ln>
        </p:spPr>
      </p:pic>
      <p:sp>
        <p:nvSpPr>
          <p:cNvPr id="138" name="Google Shape;138;p17"/>
          <p:cNvSpPr txBox="1"/>
          <p:nvPr/>
        </p:nvSpPr>
        <p:spPr>
          <a:xfrm>
            <a:off x="3894513" y="6073300"/>
            <a:ext cx="3384300" cy="492600"/>
          </a:xfrm>
          <a:prstGeom prst="rect">
            <a:avLst/>
          </a:prstGeom>
          <a:solidFill>
            <a:srgbClr val="0000FF"/>
          </a:solidFill>
          <a:ln cap="flat" cmpd="sng" w="76200">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rPr>
              <a:t>The Team!</a:t>
            </a:r>
            <a:endParaRPr b="1" sz="2000">
              <a:solidFill>
                <a:schemeClr val="lt1"/>
              </a:solidFill>
            </a:endParaRPr>
          </a:p>
        </p:txBody>
      </p:sp>
      <p:sp>
        <p:nvSpPr>
          <p:cNvPr id="139" name="Google Shape;139;p17"/>
          <p:cNvSpPr txBox="1"/>
          <p:nvPr/>
        </p:nvSpPr>
        <p:spPr>
          <a:xfrm>
            <a:off x="257613" y="8493513"/>
            <a:ext cx="2349000" cy="800400"/>
          </a:xfrm>
          <a:prstGeom prst="rect">
            <a:avLst/>
          </a:prstGeom>
          <a:solidFill>
            <a:srgbClr val="0000FF"/>
          </a:solidFill>
          <a:ln cap="flat" cmpd="sng" w="76200">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rPr>
              <a:t>Our little helper and the boss!</a:t>
            </a:r>
            <a:endParaRPr b="1" sz="2000">
              <a:solidFill>
                <a:schemeClr val="lt1"/>
              </a:solidFill>
            </a:endParaRPr>
          </a:p>
        </p:txBody>
      </p:sp>
      <p:sp>
        <p:nvSpPr>
          <p:cNvPr id="140" name="Google Shape;140;p17"/>
          <p:cNvSpPr txBox="1"/>
          <p:nvPr/>
        </p:nvSpPr>
        <p:spPr>
          <a:xfrm>
            <a:off x="150425" y="5580688"/>
            <a:ext cx="3173400" cy="492600"/>
          </a:xfrm>
          <a:prstGeom prst="rect">
            <a:avLst/>
          </a:prstGeom>
          <a:solidFill>
            <a:srgbClr val="0000FF"/>
          </a:solidFill>
          <a:ln cap="flat" cmpd="sng" w="76200">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rPr>
              <a:t>Patty tried  the jump!</a:t>
            </a:r>
            <a:endParaRPr b="1" sz="2000">
              <a:solidFill>
                <a:schemeClr val="lt1"/>
              </a:solidFill>
            </a:endParaRPr>
          </a:p>
        </p:txBody>
      </p:sp>
      <p:sp>
        <p:nvSpPr>
          <p:cNvPr id="141" name="Google Shape;141;p17"/>
          <p:cNvSpPr txBox="1"/>
          <p:nvPr/>
        </p:nvSpPr>
        <p:spPr>
          <a:xfrm>
            <a:off x="2768600" y="6565900"/>
            <a:ext cx="4627800" cy="2816700"/>
          </a:xfrm>
          <a:prstGeom prst="rect">
            <a:avLst/>
          </a:prstGeom>
          <a:solidFill>
            <a:schemeClr val="lt1"/>
          </a:solidFill>
          <a:ln cap="flat" cmpd="sng" w="7620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We also received this email from them: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sz="1300">
                <a:solidFill>
                  <a:schemeClr val="dk1"/>
                </a:solidFill>
                <a:highlight>
                  <a:srgbClr val="FFFFFF"/>
                </a:highlight>
              </a:rPr>
              <a:t>Thank you so much for sharing your time with us at Summer Games 2023! With your help, SOAZ was able to provide high level competitions in 6 different events, as well as providing a fun and engaging experience for the approximately 900 athletes and partners, as well as the coaches, family members, and all others who were involved!</a:t>
            </a:r>
            <a:endParaRPr sz="13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t/>
            </a:r>
            <a:endParaRPr sz="1300">
              <a:solidFill>
                <a:schemeClr val="dk1"/>
              </a:solidFill>
              <a:highlight>
                <a:srgbClr val="FFFFFF"/>
              </a:highlight>
            </a:endParaRPr>
          </a:p>
          <a:p>
            <a:pPr indent="0" lvl="0" marL="0" rtl="0" algn="l">
              <a:spcBef>
                <a:spcPts val="0"/>
              </a:spcBef>
              <a:spcAft>
                <a:spcPts val="0"/>
              </a:spcAft>
              <a:buNone/>
            </a:pPr>
            <a:r>
              <a:rPr lang="en" sz="1300">
                <a:solidFill>
                  <a:schemeClr val="dk1"/>
                </a:solidFill>
                <a:highlight>
                  <a:srgbClr val="FFFFFF"/>
                </a:highlight>
              </a:rPr>
              <a:t>Between the three days of competition we had 831 day-of volunteers that served over 2,000 hours! Thank you for being a part of this amazing community working toward inclusion for all, we hope you had a great time!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145" name="Shape 145"/>
        <p:cNvGrpSpPr/>
        <p:nvPr/>
      </p:nvGrpSpPr>
      <p:grpSpPr>
        <a:xfrm>
          <a:off x="0" y="0"/>
          <a:ext cx="0" cy="0"/>
          <a:chOff x="0" y="0"/>
          <a:chExt cx="0" cy="0"/>
        </a:xfrm>
      </p:grpSpPr>
      <p:sp>
        <p:nvSpPr>
          <p:cNvPr id="146" name="Google Shape;146;p18"/>
          <p:cNvSpPr txBox="1"/>
          <p:nvPr/>
        </p:nvSpPr>
        <p:spPr>
          <a:xfrm>
            <a:off x="276225" y="9509125"/>
            <a:ext cx="7230900" cy="345300"/>
          </a:xfrm>
          <a:prstGeom prst="rect">
            <a:avLst/>
          </a:prstGeom>
          <a:solidFill>
            <a:srgbClr val="0000FF"/>
          </a:solidFill>
          <a:ln cap="flat" cmpd="sng" w="28575">
            <a:solidFill>
              <a:srgbClr val="8E7CC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70000"/>
              </a:lnSpc>
              <a:spcBef>
                <a:spcPts val="0"/>
              </a:spcBef>
              <a:spcAft>
                <a:spcPts val="0"/>
              </a:spcAft>
              <a:buClr>
                <a:schemeClr val="dk1"/>
              </a:buClr>
              <a:buSzPts val="1100"/>
              <a:buFont typeface="Arial"/>
              <a:buNone/>
            </a:pPr>
            <a:r>
              <a:rPr b="1" lang="en" sz="1200">
                <a:solidFill>
                  <a:schemeClr val="lt1"/>
                </a:solidFill>
              </a:rPr>
              <a:t>CONTACT US: </a:t>
            </a:r>
            <a:r>
              <a:rPr lang="en" sz="1200">
                <a:solidFill>
                  <a:schemeClr val="lt1"/>
                </a:solidFill>
              </a:rPr>
              <a:t>AZPHC PO Box 16093 Phoenix, AZ 85011-6093 Email: </a:t>
            </a:r>
            <a:r>
              <a:rPr lang="en" sz="1200" u="sng">
                <a:solidFill>
                  <a:schemeClr val="lt1"/>
                </a:solidFill>
                <a:hlinkClick r:id="rId3">
                  <a:extLst>
                    <a:ext uri="{A12FA001-AC4F-418D-AE19-62706E023703}">
                      <ahyp:hlinkClr val="tx"/>
                    </a:ext>
                  </a:extLst>
                </a:hlinkClick>
              </a:rPr>
              <a:t>phred@parrotheads.org</a:t>
            </a:r>
            <a:r>
              <a:rPr lang="en" sz="1200">
                <a:solidFill>
                  <a:schemeClr val="lt1"/>
                </a:solidFill>
              </a:rPr>
              <a:t>  P..6</a:t>
            </a:r>
            <a:endParaRPr sz="1200">
              <a:solidFill>
                <a:schemeClr val="lt1"/>
              </a:solidFill>
            </a:endParaRPr>
          </a:p>
          <a:p>
            <a:pPr indent="0" lvl="0" marL="0" rtl="0" algn="l">
              <a:spcBef>
                <a:spcPts val="0"/>
              </a:spcBef>
              <a:spcAft>
                <a:spcPts val="0"/>
              </a:spcAft>
              <a:buNone/>
            </a:pPr>
            <a:r>
              <a:t/>
            </a:r>
            <a:endParaRPr>
              <a:solidFill>
                <a:schemeClr val="lt1"/>
              </a:solidFill>
            </a:endParaRPr>
          </a:p>
        </p:txBody>
      </p:sp>
      <p:sp>
        <p:nvSpPr>
          <p:cNvPr id="147" name="Google Shape;147;p18"/>
          <p:cNvSpPr txBox="1"/>
          <p:nvPr/>
        </p:nvSpPr>
        <p:spPr>
          <a:xfrm>
            <a:off x="89200" y="98500"/>
            <a:ext cx="7569000" cy="609300"/>
          </a:xfrm>
          <a:prstGeom prst="rect">
            <a:avLst/>
          </a:prstGeom>
          <a:solidFill>
            <a:srgbClr val="FFFF00"/>
          </a:solidFill>
          <a:ln cap="flat" cmpd="sng" w="28575">
            <a:solidFill>
              <a:srgbClr val="3C78D8"/>
            </a:solidFill>
            <a:prstDash val="solid"/>
            <a:round/>
            <a:headEnd len="sm" w="sm" type="none"/>
            <a:tailEnd len="sm" w="sm" type="none"/>
          </a:ln>
        </p:spPr>
        <p:txBody>
          <a:bodyPr anchorCtr="0" anchor="t" bIns="125550" lIns="125550" spcFirstLastPara="1" rIns="125550" wrap="square" tIns="125550">
            <a:noAutofit/>
          </a:bodyPr>
          <a:lstStyle/>
          <a:p>
            <a:pPr indent="0" lvl="0" marL="0" rtl="0" algn="ctr">
              <a:spcBef>
                <a:spcPts val="0"/>
              </a:spcBef>
              <a:spcAft>
                <a:spcPts val="0"/>
              </a:spcAft>
              <a:buNone/>
            </a:pPr>
            <a:r>
              <a:rPr b="1" lang="en" sz="2400">
                <a:solidFill>
                  <a:srgbClr val="3C78D8"/>
                </a:solidFill>
              </a:rPr>
              <a:t>The Arizona Parrot Head Club Newsletter-Q2 2023</a:t>
            </a:r>
            <a:endParaRPr b="1" sz="2400">
              <a:solidFill>
                <a:srgbClr val="3C78D8"/>
              </a:solidFill>
            </a:endParaRPr>
          </a:p>
        </p:txBody>
      </p:sp>
      <p:sp>
        <p:nvSpPr>
          <p:cNvPr id="148" name="Google Shape;148;p18"/>
          <p:cNvSpPr txBox="1"/>
          <p:nvPr/>
        </p:nvSpPr>
        <p:spPr>
          <a:xfrm>
            <a:off x="482525" y="1139775"/>
            <a:ext cx="321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9" name="Google Shape;149;p18"/>
          <p:cNvSpPr txBox="1"/>
          <p:nvPr/>
        </p:nvSpPr>
        <p:spPr>
          <a:xfrm>
            <a:off x="4201400" y="1189700"/>
            <a:ext cx="277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50" name="Google Shape;150;p18"/>
          <p:cNvSpPr txBox="1"/>
          <p:nvPr/>
        </p:nvSpPr>
        <p:spPr>
          <a:xfrm>
            <a:off x="741400" y="707800"/>
            <a:ext cx="6765600" cy="477000"/>
          </a:xfrm>
          <a:prstGeom prst="rect">
            <a:avLst/>
          </a:prstGeom>
          <a:solidFill>
            <a:srgbClr val="1155CC"/>
          </a:solidFill>
          <a:ln cap="flat" cmpd="sng" w="76200">
            <a:solidFill>
              <a:srgbClr val="FFFF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rgbClr val="FFFF00"/>
                </a:solidFill>
              </a:rPr>
              <a:t>More Q2 Charitable Events…Partying with a Purpose!!!</a:t>
            </a:r>
            <a:endParaRPr b="1" sz="1900">
              <a:solidFill>
                <a:srgbClr val="FFFF00"/>
              </a:solidFill>
            </a:endParaRPr>
          </a:p>
        </p:txBody>
      </p:sp>
      <p:pic>
        <p:nvPicPr>
          <p:cNvPr id="151" name="Google Shape;151;p18"/>
          <p:cNvPicPr preferRelativeResize="0"/>
          <p:nvPr/>
        </p:nvPicPr>
        <p:blipFill>
          <a:blip r:embed="rId4">
            <a:alphaModFix/>
          </a:blip>
          <a:stretch>
            <a:fillRect/>
          </a:stretch>
        </p:blipFill>
        <p:spPr>
          <a:xfrm>
            <a:off x="4201412" y="2002649"/>
            <a:ext cx="3043236" cy="2613799"/>
          </a:xfrm>
          <a:prstGeom prst="rect">
            <a:avLst/>
          </a:prstGeom>
          <a:noFill/>
          <a:ln cap="flat" cmpd="sng" w="76200">
            <a:solidFill>
              <a:srgbClr val="FFFF00"/>
            </a:solidFill>
            <a:prstDash val="solid"/>
            <a:round/>
            <a:headEnd len="sm" w="sm" type="none"/>
            <a:tailEnd len="sm" w="sm" type="none"/>
          </a:ln>
        </p:spPr>
      </p:pic>
      <p:sp>
        <p:nvSpPr>
          <p:cNvPr id="152" name="Google Shape;152;p18"/>
          <p:cNvSpPr txBox="1"/>
          <p:nvPr/>
        </p:nvSpPr>
        <p:spPr>
          <a:xfrm>
            <a:off x="196850" y="1919350"/>
            <a:ext cx="4004700" cy="278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FFFF00"/>
                </a:solidFill>
              </a:rPr>
              <a:t>On April 1, 2023 6 Arizona parrot heads volunteered at the Baseball facility: Miracle League of Arizona in Scottsdale for 20 total volunteer hours. A huge thank you to those that did a fantastic job, cheering, assisting varied players with disabilities, playing catch, running/walking the bases. Those individuals were Janet Spittle, Frank Pastula, Patty King, Deborah and Mark Sarna and Mike McMahon! A consenus of these volunteers shared that they thoroughly enjoyed the experience and that we could do this 2x a year. We can target the Fall season to assist again! (less hot outtside)</a:t>
            </a:r>
            <a:endParaRPr b="1" sz="1300">
              <a:solidFill>
                <a:srgbClr val="FFFF00"/>
              </a:solidFill>
            </a:endParaRPr>
          </a:p>
        </p:txBody>
      </p:sp>
      <p:sp>
        <p:nvSpPr>
          <p:cNvPr id="153" name="Google Shape;153;p18"/>
          <p:cNvSpPr txBox="1"/>
          <p:nvPr/>
        </p:nvSpPr>
        <p:spPr>
          <a:xfrm>
            <a:off x="349250" y="1365250"/>
            <a:ext cx="6858000" cy="554100"/>
          </a:xfrm>
          <a:prstGeom prst="rect">
            <a:avLst/>
          </a:prstGeom>
          <a:solidFill>
            <a:srgbClr val="FFFF00"/>
          </a:solidFill>
          <a:ln cap="flat" cmpd="sng" w="7620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0000FF"/>
                </a:solidFill>
              </a:rPr>
              <a:t>Miracle League of Arizona</a:t>
            </a:r>
            <a:r>
              <a:rPr lang="en">
                <a:solidFill>
                  <a:srgbClr val="0000FF"/>
                </a:solidFill>
              </a:rPr>
              <a:t>…by Mike McMahon</a:t>
            </a:r>
            <a:endParaRPr>
              <a:solidFill>
                <a:srgbClr val="0000FF"/>
              </a:solidFill>
            </a:endParaRPr>
          </a:p>
        </p:txBody>
      </p:sp>
      <p:sp>
        <p:nvSpPr>
          <p:cNvPr id="154" name="Google Shape;154;p18"/>
          <p:cNvSpPr txBox="1"/>
          <p:nvPr/>
        </p:nvSpPr>
        <p:spPr>
          <a:xfrm>
            <a:off x="349250" y="4831413"/>
            <a:ext cx="6858000" cy="554100"/>
          </a:xfrm>
          <a:prstGeom prst="rect">
            <a:avLst/>
          </a:prstGeom>
          <a:solidFill>
            <a:srgbClr val="0000FF"/>
          </a:solidFill>
          <a:ln cap="flat" cmpd="sng" w="76200">
            <a:solidFill>
              <a:srgbClr val="FFFF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FFFF00"/>
                </a:solidFill>
              </a:rPr>
              <a:t>Ronald McDonald House Dinner (</a:t>
            </a:r>
            <a:r>
              <a:rPr b="1" lang="en" sz="1200">
                <a:solidFill>
                  <a:srgbClr val="FFFF00"/>
                </a:solidFill>
              </a:rPr>
              <a:t>note from them…)</a:t>
            </a:r>
            <a:endParaRPr sz="1200">
              <a:solidFill>
                <a:srgbClr val="FFFF00"/>
              </a:solidFill>
            </a:endParaRPr>
          </a:p>
        </p:txBody>
      </p:sp>
      <p:sp>
        <p:nvSpPr>
          <p:cNvPr id="155" name="Google Shape;155;p18"/>
          <p:cNvSpPr txBox="1"/>
          <p:nvPr/>
        </p:nvSpPr>
        <p:spPr>
          <a:xfrm>
            <a:off x="4164300" y="5385525"/>
            <a:ext cx="34938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00"/>
                </a:solidFill>
              </a:rPr>
              <a:t>Dear Michael, Scotty, Tracy, Paula, Sonja, Lori, Larry, Denise, Janet, Toni, &amp; Rocky,</a:t>
            </a:r>
            <a:endParaRPr>
              <a:solidFill>
                <a:srgbClr val="FFFF00"/>
              </a:solidFill>
            </a:endParaRPr>
          </a:p>
          <a:p>
            <a:pPr indent="0" lvl="0" marL="0" rtl="0" algn="l">
              <a:spcBef>
                <a:spcPts val="0"/>
              </a:spcBef>
              <a:spcAft>
                <a:spcPts val="0"/>
              </a:spcAft>
              <a:buNone/>
            </a:pPr>
            <a:r>
              <a:rPr lang="en">
                <a:solidFill>
                  <a:srgbClr val="FFFF00"/>
                </a:solidFill>
              </a:rPr>
              <a:t>Thank you so much for the amazing dinner you provided for our families staying at our Roanoke House Saturday night! Michael, our Guest Services Coordinator, said you were an awesome group and had nothing but good things to say about you. </a:t>
            </a:r>
            <a:endParaRPr>
              <a:solidFill>
                <a:srgbClr val="FFFF00"/>
              </a:solidFill>
            </a:endParaRPr>
          </a:p>
        </p:txBody>
      </p:sp>
      <p:pic>
        <p:nvPicPr>
          <p:cNvPr id="156" name="Google Shape;156;p18"/>
          <p:cNvPicPr preferRelativeResize="0"/>
          <p:nvPr/>
        </p:nvPicPr>
        <p:blipFill>
          <a:blip r:embed="rId5">
            <a:alphaModFix/>
          </a:blip>
          <a:stretch>
            <a:fillRect/>
          </a:stretch>
        </p:blipFill>
        <p:spPr>
          <a:xfrm>
            <a:off x="306623" y="5511500"/>
            <a:ext cx="3785149" cy="1792776"/>
          </a:xfrm>
          <a:prstGeom prst="rect">
            <a:avLst/>
          </a:prstGeom>
          <a:noFill/>
          <a:ln cap="flat" cmpd="sng" w="76200">
            <a:solidFill>
              <a:srgbClr val="FFFF00"/>
            </a:solidFill>
            <a:prstDash val="solid"/>
            <a:round/>
            <a:headEnd len="sm" w="sm" type="none"/>
            <a:tailEnd len="sm" w="sm" type="none"/>
          </a:ln>
        </p:spPr>
      </p:pic>
      <p:sp>
        <p:nvSpPr>
          <p:cNvPr id="157" name="Google Shape;157;p18"/>
          <p:cNvSpPr txBox="1"/>
          <p:nvPr/>
        </p:nvSpPr>
        <p:spPr>
          <a:xfrm>
            <a:off x="196850" y="7330700"/>
            <a:ext cx="71247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  </a:t>
            </a:r>
            <a:r>
              <a:rPr lang="en">
                <a:solidFill>
                  <a:srgbClr val="FFFF00"/>
                </a:solidFill>
              </a:rPr>
              <a:t>We are truly grateful for your support and generosity.</a:t>
            </a:r>
            <a:endParaRPr>
              <a:solidFill>
                <a:srgbClr val="FFFF00"/>
              </a:solidFill>
            </a:endParaRPr>
          </a:p>
          <a:p>
            <a:pPr indent="0" lvl="0" marL="0" rtl="0" algn="l">
              <a:spcBef>
                <a:spcPts val="0"/>
              </a:spcBef>
              <a:spcAft>
                <a:spcPts val="0"/>
              </a:spcAft>
              <a:buClr>
                <a:schemeClr val="dk1"/>
              </a:buClr>
              <a:buSzPts val="1100"/>
              <a:buFont typeface="Arial"/>
              <a:buNone/>
            </a:pPr>
            <a:r>
              <a:rPr lang="en">
                <a:solidFill>
                  <a:srgbClr val="FFFF00"/>
                </a:solidFill>
              </a:rPr>
              <a:t>We have been struggling to get volunteers back into our Houses to prepare nightly meals for our families. Providing a healthy meal to our families is a priority for us. After spending long days at the hospital, families come home to rest and eat so they have the strength and energy they need to care for their sick or injured children.  </a:t>
            </a:r>
            <a:endParaRPr>
              <a:solidFill>
                <a:srgbClr val="FFFF00"/>
              </a:solidFill>
            </a:endParaRPr>
          </a:p>
          <a:p>
            <a:pPr indent="0" lvl="0" marL="0" rtl="0" algn="l">
              <a:spcBef>
                <a:spcPts val="0"/>
              </a:spcBef>
              <a:spcAft>
                <a:spcPts val="0"/>
              </a:spcAft>
              <a:buClr>
                <a:schemeClr val="dk1"/>
              </a:buClr>
              <a:buSzPts val="1100"/>
              <a:buFont typeface="Arial"/>
              <a:buNone/>
            </a:pPr>
            <a:r>
              <a:rPr lang="en">
                <a:solidFill>
                  <a:srgbClr val="FFFF00"/>
                </a:solidFill>
              </a:rPr>
              <a:t>We are so grateful to our Dinnertime Hero’s volunteers. Your time, talent, and healthy meals are received with tremendous love and gratitude. We could not do what we do here at the Ronald McDonald House without our amazing volunteers and hope that you will consider come back again to prepare dinner.</a:t>
            </a:r>
            <a:endParaRPr>
              <a:solidFill>
                <a:srgbClr val="FFFF00"/>
              </a:solidFill>
            </a:endParaRPr>
          </a:p>
          <a:p>
            <a:pPr indent="0" lvl="0" marL="0" rtl="0" algn="l">
              <a:spcBef>
                <a:spcPts val="0"/>
              </a:spcBef>
              <a:spcAft>
                <a:spcPts val="0"/>
              </a:spcAft>
              <a:buNone/>
            </a:pPr>
            <a:r>
              <a:t/>
            </a:r>
            <a:endParaRPr>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161" name="Shape 161"/>
        <p:cNvGrpSpPr/>
        <p:nvPr/>
      </p:nvGrpSpPr>
      <p:grpSpPr>
        <a:xfrm>
          <a:off x="0" y="0"/>
          <a:ext cx="0" cy="0"/>
          <a:chOff x="0" y="0"/>
          <a:chExt cx="0" cy="0"/>
        </a:xfrm>
      </p:grpSpPr>
      <p:sp>
        <p:nvSpPr>
          <p:cNvPr id="162" name="Google Shape;162;p19"/>
          <p:cNvSpPr txBox="1"/>
          <p:nvPr/>
        </p:nvSpPr>
        <p:spPr>
          <a:xfrm>
            <a:off x="276225" y="9509125"/>
            <a:ext cx="7230900" cy="345300"/>
          </a:xfrm>
          <a:prstGeom prst="rect">
            <a:avLst/>
          </a:prstGeom>
          <a:solidFill>
            <a:srgbClr val="0000FF"/>
          </a:solidFill>
          <a:ln cap="flat" cmpd="sng" w="28575">
            <a:solidFill>
              <a:srgbClr val="8E7CC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70000"/>
              </a:lnSpc>
              <a:spcBef>
                <a:spcPts val="0"/>
              </a:spcBef>
              <a:spcAft>
                <a:spcPts val="0"/>
              </a:spcAft>
              <a:buClr>
                <a:schemeClr val="dk1"/>
              </a:buClr>
              <a:buSzPts val="1100"/>
              <a:buFont typeface="Arial"/>
              <a:buNone/>
            </a:pPr>
            <a:r>
              <a:rPr b="1" lang="en" sz="1200">
                <a:solidFill>
                  <a:schemeClr val="lt1"/>
                </a:solidFill>
              </a:rPr>
              <a:t>CONTACT US: </a:t>
            </a:r>
            <a:r>
              <a:rPr lang="en" sz="1200">
                <a:solidFill>
                  <a:schemeClr val="lt1"/>
                </a:solidFill>
              </a:rPr>
              <a:t>AZPHC PO Box 16093 Phoenix, AZ 85011-6093 Email: </a:t>
            </a:r>
            <a:r>
              <a:rPr lang="en" sz="1200" u="sng">
                <a:solidFill>
                  <a:schemeClr val="lt1"/>
                </a:solidFill>
                <a:hlinkClick r:id="rId3">
                  <a:extLst>
                    <a:ext uri="{A12FA001-AC4F-418D-AE19-62706E023703}">
                      <ahyp:hlinkClr val="tx"/>
                    </a:ext>
                  </a:extLst>
                </a:hlinkClick>
              </a:rPr>
              <a:t>phred@parrotheads.org</a:t>
            </a:r>
            <a:r>
              <a:rPr lang="en" sz="1200">
                <a:solidFill>
                  <a:schemeClr val="lt1"/>
                </a:solidFill>
              </a:rPr>
              <a:t>  P. 7</a:t>
            </a:r>
            <a:endParaRPr sz="1200">
              <a:solidFill>
                <a:schemeClr val="lt1"/>
              </a:solidFill>
            </a:endParaRPr>
          </a:p>
          <a:p>
            <a:pPr indent="0" lvl="0" marL="0" rtl="0" algn="l">
              <a:spcBef>
                <a:spcPts val="0"/>
              </a:spcBef>
              <a:spcAft>
                <a:spcPts val="0"/>
              </a:spcAft>
              <a:buNone/>
            </a:pPr>
            <a:r>
              <a:t/>
            </a:r>
            <a:endParaRPr>
              <a:solidFill>
                <a:schemeClr val="lt1"/>
              </a:solidFill>
            </a:endParaRPr>
          </a:p>
        </p:txBody>
      </p:sp>
      <p:sp>
        <p:nvSpPr>
          <p:cNvPr id="163" name="Google Shape;163;p19"/>
          <p:cNvSpPr txBox="1"/>
          <p:nvPr/>
        </p:nvSpPr>
        <p:spPr>
          <a:xfrm>
            <a:off x="89200" y="98500"/>
            <a:ext cx="7569000" cy="609300"/>
          </a:xfrm>
          <a:prstGeom prst="rect">
            <a:avLst/>
          </a:prstGeom>
          <a:solidFill>
            <a:srgbClr val="4A86E8"/>
          </a:solidFill>
          <a:ln cap="flat" cmpd="sng" w="28575">
            <a:solidFill>
              <a:srgbClr val="0000FF"/>
            </a:solidFill>
            <a:prstDash val="solid"/>
            <a:round/>
            <a:headEnd len="sm" w="sm" type="none"/>
            <a:tailEnd len="sm" w="sm" type="none"/>
          </a:ln>
        </p:spPr>
        <p:txBody>
          <a:bodyPr anchorCtr="0" anchor="t" bIns="125550" lIns="125550" spcFirstLastPara="1" rIns="125550" wrap="square" tIns="125550">
            <a:noAutofit/>
          </a:bodyPr>
          <a:lstStyle/>
          <a:p>
            <a:pPr indent="0" lvl="0" marL="0" rtl="0" algn="ctr">
              <a:spcBef>
                <a:spcPts val="0"/>
              </a:spcBef>
              <a:spcAft>
                <a:spcPts val="0"/>
              </a:spcAft>
              <a:buNone/>
            </a:pPr>
            <a:r>
              <a:rPr b="1" lang="en" sz="2400">
                <a:solidFill>
                  <a:schemeClr val="lt1"/>
                </a:solidFill>
              </a:rPr>
              <a:t>The Arizona Parrot Head Club Newsletter-Q2 2023</a:t>
            </a:r>
            <a:endParaRPr b="1" sz="2400">
              <a:solidFill>
                <a:schemeClr val="lt1"/>
              </a:solidFill>
            </a:endParaRPr>
          </a:p>
        </p:txBody>
      </p:sp>
      <p:sp>
        <p:nvSpPr>
          <p:cNvPr id="164" name="Google Shape;164;p19"/>
          <p:cNvSpPr txBox="1"/>
          <p:nvPr/>
        </p:nvSpPr>
        <p:spPr>
          <a:xfrm>
            <a:off x="1697325" y="707800"/>
            <a:ext cx="4388700" cy="477000"/>
          </a:xfrm>
          <a:prstGeom prst="rect">
            <a:avLst/>
          </a:prstGeom>
          <a:solidFill>
            <a:srgbClr val="FF00FF"/>
          </a:solidFill>
          <a:ln cap="flat" cmpd="sng" w="7620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rgbClr val="0000FF"/>
                </a:solidFill>
                <a:latin typeface="Comic Sans MS"/>
                <a:ea typeface="Comic Sans MS"/>
                <a:cs typeface="Comic Sans MS"/>
                <a:sym typeface="Comic Sans MS"/>
              </a:rPr>
              <a:t>Q2 </a:t>
            </a:r>
            <a:r>
              <a:rPr b="1" lang="en" sz="1900">
                <a:solidFill>
                  <a:srgbClr val="0000FF"/>
                </a:solidFill>
                <a:latin typeface="Comic Sans MS"/>
                <a:ea typeface="Comic Sans MS"/>
                <a:cs typeface="Comic Sans MS"/>
                <a:sym typeface="Comic Sans MS"/>
              </a:rPr>
              <a:t>House Concerts…</a:t>
            </a:r>
            <a:endParaRPr b="1" sz="1900">
              <a:solidFill>
                <a:srgbClr val="0000FF"/>
              </a:solidFill>
              <a:latin typeface="Comic Sans MS"/>
              <a:ea typeface="Comic Sans MS"/>
              <a:cs typeface="Comic Sans MS"/>
              <a:sym typeface="Comic Sans MS"/>
            </a:endParaRPr>
          </a:p>
        </p:txBody>
      </p:sp>
      <p:sp>
        <p:nvSpPr>
          <p:cNvPr id="165" name="Google Shape;165;p19"/>
          <p:cNvSpPr txBox="1"/>
          <p:nvPr/>
        </p:nvSpPr>
        <p:spPr>
          <a:xfrm>
            <a:off x="567375" y="1184800"/>
            <a:ext cx="6648600" cy="615600"/>
          </a:xfrm>
          <a:prstGeom prst="rect">
            <a:avLst/>
          </a:prstGeom>
          <a:solidFill>
            <a:srgbClr val="FF00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rPr>
              <a:t>The Bauman Party Palace hosted Brett Burns on April 22 and a fabulous time was had by all!</a:t>
            </a:r>
            <a:endParaRPr b="1">
              <a:solidFill>
                <a:schemeClr val="lt1"/>
              </a:solidFill>
            </a:endParaRPr>
          </a:p>
        </p:txBody>
      </p:sp>
      <p:pic>
        <p:nvPicPr>
          <p:cNvPr id="166" name="Google Shape;166;p19"/>
          <p:cNvPicPr preferRelativeResize="0"/>
          <p:nvPr/>
        </p:nvPicPr>
        <p:blipFill>
          <a:blip r:embed="rId4">
            <a:alphaModFix/>
          </a:blip>
          <a:stretch>
            <a:fillRect/>
          </a:stretch>
        </p:blipFill>
        <p:spPr>
          <a:xfrm>
            <a:off x="5149875" y="2243163"/>
            <a:ext cx="2508350" cy="2508350"/>
          </a:xfrm>
          <a:prstGeom prst="rect">
            <a:avLst/>
          </a:prstGeom>
          <a:noFill/>
          <a:ln cap="flat" cmpd="sng" w="76200">
            <a:solidFill>
              <a:srgbClr val="FF00FF"/>
            </a:solidFill>
            <a:prstDash val="solid"/>
            <a:round/>
            <a:headEnd len="sm" w="sm" type="none"/>
            <a:tailEnd len="sm" w="sm" type="none"/>
          </a:ln>
        </p:spPr>
      </p:pic>
      <p:pic>
        <p:nvPicPr>
          <p:cNvPr id="167" name="Google Shape;167;p19"/>
          <p:cNvPicPr preferRelativeResize="0"/>
          <p:nvPr/>
        </p:nvPicPr>
        <p:blipFill rotWithShape="1">
          <a:blip r:embed="rId5">
            <a:alphaModFix/>
          </a:blip>
          <a:srcRect b="14490" l="0" r="0" t="15235"/>
          <a:stretch/>
        </p:blipFill>
        <p:spPr>
          <a:xfrm>
            <a:off x="2752725" y="1695200"/>
            <a:ext cx="2705100" cy="1900952"/>
          </a:xfrm>
          <a:prstGeom prst="rect">
            <a:avLst/>
          </a:prstGeom>
          <a:noFill/>
          <a:ln cap="flat" cmpd="sng" w="76200">
            <a:solidFill>
              <a:srgbClr val="FF00FF"/>
            </a:solidFill>
            <a:prstDash val="solid"/>
            <a:round/>
            <a:headEnd len="sm" w="sm" type="none"/>
            <a:tailEnd len="sm" w="sm" type="none"/>
          </a:ln>
        </p:spPr>
      </p:pic>
      <p:pic>
        <p:nvPicPr>
          <p:cNvPr id="168" name="Google Shape;168;p19"/>
          <p:cNvPicPr preferRelativeResize="0"/>
          <p:nvPr/>
        </p:nvPicPr>
        <p:blipFill rotWithShape="1">
          <a:blip r:embed="rId6">
            <a:alphaModFix/>
          </a:blip>
          <a:srcRect b="15232" l="0" r="0" t="0"/>
          <a:stretch/>
        </p:blipFill>
        <p:spPr>
          <a:xfrm>
            <a:off x="349750" y="1847598"/>
            <a:ext cx="2508350" cy="2126209"/>
          </a:xfrm>
          <a:prstGeom prst="rect">
            <a:avLst/>
          </a:prstGeom>
          <a:noFill/>
          <a:ln cap="flat" cmpd="sng" w="76200">
            <a:solidFill>
              <a:srgbClr val="FF00FF"/>
            </a:solidFill>
            <a:prstDash val="solid"/>
            <a:round/>
            <a:headEnd len="sm" w="sm" type="none"/>
            <a:tailEnd len="sm" w="sm" type="none"/>
          </a:ln>
        </p:spPr>
      </p:pic>
      <p:sp>
        <p:nvSpPr>
          <p:cNvPr id="169" name="Google Shape;169;p19"/>
          <p:cNvSpPr txBox="1"/>
          <p:nvPr/>
        </p:nvSpPr>
        <p:spPr>
          <a:xfrm>
            <a:off x="672225" y="5194275"/>
            <a:ext cx="6438900" cy="615600"/>
          </a:xfrm>
          <a:prstGeom prst="rect">
            <a:avLst/>
          </a:prstGeom>
          <a:solidFill>
            <a:srgbClr val="0000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rPr>
              <a:t>The Holt Hacienda hosted Aaron Scherz on June 13 finally making it back after Covid canceled him…such a phun time on a gorgeous evening!!!</a:t>
            </a:r>
            <a:endParaRPr b="1">
              <a:solidFill>
                <a:schemeClr val="lt1"/>
              </a:solidFill>
            </a:endParaRPr>
          </a:p>
        </p:txBody>
      </p:sp>
      <p:pic>
        <p:nvPicPr>
          <p:cNvPr id="170" name="Google Shape;170;p19"/>
          <p:cNvPicPr preferRelativeResize="0"/>
          <p:nvPr/>
        </p:nvPicPr>
        <p:blipFill>
          <a:blip r:embed="rId7">
            <a:alphaModFix/>
          </a:blip>
          <a:stretch>
            <a:fillRect/>
          </a:stretch>
        </p:blipFill>
        <p:spPr>
          <a:xfrm>
            <a:off x="89175" y="5851500"/>
            <a:ext cx="2317450" cy="2317450"/>
          </a:xfrm>
          <a:prstGeom prst="rect">
            <a:avLst/>
          </a:prstGeom>
          <a:noFill/>
          <a:ln cap="flat" cmpd="sng" w="76200">
            <a:solidFill>
              <a:srgbClr val="0000FF"/>
            </a:solidFill>
            <a:prstDash val="solid"/>
            <a:round/>
            <a:headEnd len="sm" w="sm" type="none"/>
            <a:tailEnd len="sm" w="sm" type="none"/>
          </a:ln>
        </p:spPr>
      </p:pic>
      <p:pic>
        <p:nvPicPr>
          <p:cNvPr id="171" name="Google Shape;171;p19"/>
          <p:cNvPicPr preferRelativeResize="0"/>
          <p:nvPr/>
        </p:nvPicPr>
        <p:blipFill rotWithShape="1">
          <a:blip r:embed="rId8">
            <a:alphaModFix/>
          </a:blip>
          <a:srcRect b="0" l="13280" r="11087" t="12457"/>
          <a:stretch/>
        </p:blipFill>
        <p:spPr>
          <a:xfrm>
            <a:off x="5753100" y="5809875"/>
            <a:ext cx="1752600" cy="2028825"/>
          </a:xfrm>
          <a:prstGeom prst="rect">
            <a:avLst/>
          </a:prstGeom>
          <a:noFill/>
          <a:ln cap="flat" cmpd="sng" w="76200">
            <a:solidFill>
              <a:srgbClr val="0000FF"/>
            </a:solidFill>
            <a:prstDash val="solid"/>
            <a:round/>
            <a:headEnd len="sm" w="sm" type="none"/>
            <a:tailEnd len="sm" w="sm" type="none"/>
          </a:ln>
        </p:spPr>
      </p:pic>
      <p:pic>
        <p:nvPicPr>
          <p:cNvPr id="172" name="Google Shape;172;p19"/>
          <p:cNvPicPr preferRelativeResize="0"/>
          <p:nvPr/>
        </p:nvPicPr>
        <p:blipFill>
          <a:blip r:embed="rId9">
            <a:alphaModFix/>
          </a:blip>
          <a:stretch>
            <a:fillRect/>
          </a:stretch>
        </p:blipFill>
        <p:spPr>
          <a:xfrm>
            <a:off x="2579675" y="5851500"/>
            <a:ext cx="3000375" cy="3000375"/>
          </a:xfrm>
          <a:prstGeom prst="rect">
            <a:avLst/>
          </a:prstGeom>
          <a:noFill/>
          <a:ln cap="flat" cmpd="sng" w="76200">
            <a:solidFill>
              <a:srgbClr val="0000FF"/>
            </a:solidFill>
            <a:prstDash val="solid"/>
            <a:round/>
            <a:headEnd len="sm" w="sm" type="none"/>
            <a:tailEnd len="sm" w="sm" type="none"/>
          </a:ln>
        </p:spPr>
      </p:pic>
      <p:pic>
        <p:nvPicPr>
          <p:cNvPr id="173" name="Google Shape;173;p19"/>
          <p:cNvPicPr preferRelativeResize="0"/>
          <p:nvPr/>
        </p:nvPicPr>
        <p:blipFill rotWithShape="1">
          <a:blip r:embed="rId10">
            <a:alphaModFix/>
          </a:blip>
          <a:srcRect b="26549" l="0" r="0" t="8679"/>
          <a:stretch/>
        </p:blipFill>
        <p:spPr>
          <a:xfrm>
            <a:off x="4911625" y="7884724"/>
            <a:ext cx="2508350" cy="1624751"/>
          </a:xfrm>
          <a:prstGeom prst="rect">
            <a:avLst/>
          </a:prstGeom>
          <a:noFill/>
          <a:ln cap="flat" cmpd="sng" w="76200">
            <a:solidFill>
              <a:srgbClr val="0000FF"/>
            </a:solidFill>
            <a:prstDash val="solid"/>
            <a:round/>
            <a:headEnd len="sm" w="sm" type="none"/>
            <a:tailEnd len="sm" w="sm" type="none"/>
          </a:ln>
        </p:spPr>
      </p:pic>
      <p:pic>
        <p:nvPicPr>
          <p:cNvPr id="174" name="Google Shape;174;p19"/>
          <p:cNvPicPr preferRelativeResize="0"/>
          <p:nvPr/>
        </p:nvPicPr>
        <p:blipFill>
          <a:blip r:embed="rId11">
            <a:alphaModFix/>
          </a:blip>
          <a:stretch>
            <a:fillRect/>
          </a:stretch>
        </p:blipFill>
        <p:spPr>
          <a:xfrm>
            <a:off x="349758" y="7712845"/>
            <a:ext cx="1796275" cy="1796275"/>
          </a:xfrm>
          <a:prstGeom prst="rect">
            <a:avLst/>
          </a:prstGeom>
          <a:noFill/>
          <a:ln cap="flat" cmpd="sng" w="76200">
            <a:solidFill>
              <a:srgbClr val="0000FF"/>
            </a:solidFill>
            <a:prstDash val="solid"/>
            <a:round/>
            <a:headEnd len="sm" w="sm" type="none"/>
            <a:tailEnd len="sm" w="sm" type="none"/>
          </a:ln>
        </p:spPr>
      </p:pic>
      <p:pic>
        <p:nvPicPr>
          <p:cNvPr id="175" name="Google Shape;175;p19"/>
          <p:cNvPicPr preferRelativeResize="0"/>
          <p:nvPr/>
        </p:nvPicPr>
        <p:blipFill rotWithShape="1">
          <a:blip r:embed="rId12">
            <a:alphaModFix/>
          </a:blip>
          <a:srcRect b="14120" l="0" r="0" t="29103"/>
          <a:stretch/>
        </p:blipFill>
        <p:spPr>
          <a:xfrm>
            <a:off x="250975" y="3527900"/>
            <a:ext cx="2146249" cy="1624750"/>
          </a:xfrm>
          <a:prstGeom prst="rect">
            <a:avLst/>
          </a:prstGeom>
          <a:noFill/>
          <a:ln cap="flat" cmpd="sng" w="76200">
            <a:solidFill>
              <a:srgbClr val="FF00FF"/>
            </a:solidFill>
            <a:prstDash val="solid"/>
            <a:round/>
            <a:headEnd len="sm" w="sm" type="none"/>
            <a:tailEnd len="sm" w="sm" type="none"/>
          </a:ln>
        </p:spPr>
      </p:pic>
      <p:pic>
        <p:nvPicPr>
          <p:cNvPr id="176" name="Google Shape;176;p19"/>
          <p:cNvPicPr preferRelativeResize="0"/>
          <p:nvPr/>
        </p:nvPicPr>
        <p:blipFill>
          <a:blip r:embed="rId13">
            <a:alphaModFix/>
          </a:blip>
          <a:stretch>
            <a:fillRect/>
          </a:stretch>
        </p:blipFill>
        <p:spPr>
          <a:xfrm>
            <a:off x="2700413" y="3542974"/>
            <a:ext cx="2146250" cy="1609676"/>
          </a:xfrm>
          <a:prstGeom prst="rect">
            <a:avLst/>
          </a:prstGeom>
          <a:noFill/>
          <a:ln cap="flat" cmpd="sng" w="76200">
            <a:solidFill>
              <a:srgbClr val="FF00FF"/>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80" name="Shape 180"/>
        <p:cNvGrpSpPr/>
        <p:nvPr/>
      </p:nvGrpSpPr>
      <p:grpSpPr>
        <a:xfrm>
          <a:off x="0" y="0"/>
          <a:ext cx="0" cy="0"/>
          <a:chOff x="0" y="0"/>
          <a:chExt cx="0" cy="0"/>
        </a:xfrm>
      </p:grpSpPr>
      <p:pic>
        <p:nvPicPr>
          <p:cNvPr id="181" name="Google Shape;181;p20"/>
          <p:cNvPicPr preferRelativeResize="0"/>
          <p:nvPr/>
        </p:nvPicPr>
        <p:blipFill>
          <a:blip r:embed="rId3">
            <a:alphaModFix/>
          </a:blip>
          <a:stretch>
            <a:fillRect/>
          </a:stretch>
        </p:blipFill>
        <p:spPr>
          <a:xfrm>
            <a:off x="5391688" y="2984851"/>
            <a:ext cx="2190900" cy="2190924"/>
          </a:xfrm>
          <a:prstGeom prst="rect">
            <a:avLst/>
          </a:prstGeom>
          <a:noFill/>
          <a:ln cap="flat" cmpd="sng" w="76200">
            <a:solidFill>
              <a:srgbClr val="FF0000"/>
            </a:solidFill>
            <a:prstDash val="solid"/>
            <a:round/>
            <a:headEnd len="sm" w="sm" type="none"/>
            <a:tailEnd len="sm" w="sm" type="none"/>
          </a:ln>
        </p:spPr>
      </p:pic>
      <p:sp>
        <p:nvSpPr>
          <p:cNvPr id="182" name="Google Shape;182;p20"/>
          <p:cNvSpPr txBox="1"/>
          <p:nvPr/>
        </p:nvSpPr>
        <p:spPr>
          <a:xfrm>
            <a:off x="276225" y="9509125"/>
            <a:ext cx="7230900" cy="345300"/>
          </a:xfrm>
          <a:prstGeom prst="rect">
            <a:avLst/>
          </a:prstGeom>
          <a:solidFill>
            <a:srgbClr val="0000FF"/>
          </a:solidFill>
          <a:ln cap="flat" cmpd="sng" w="28575">
            <a:solidFill>
              <a:srgbClr val="8E7CC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70000"/>
              </a:lnSpc>
              <a:spcBef>
                <a:spcPts val="0"/>
              </a:spcBef>
              <a:spcAft>
                <a:spcPts val="0"/>
              </a:spcAft>
              <a:buClr>
                <a:schemeClr val="dk1"/>
              </a:buClr>
              <a:buSzPts val="1100"/>
              <a:buFont typeface="Arial"/>
              <a:buNone/>
            </a:pPr>
            <a:r>
              <a:rPr b="1" lang="en" sz="1200">
                <a:solidFill>
                  <a:schemeClr val="lt1"/>
                </a:solidFill>
              </a:rPr>
              <a:t>CONTACT US: </a:t>
            </a:r>
            <a:r>
              <a:rPr lang="en" sz="1200">
                <a:solidFill>
                  <a:schemeClr val="lt1"/>
                </a:solidFill>
              </a:rPr>
              <a:t>AZPHC PO Box 16093 Phoenix, AZ 85011-6093 Email: </a:t>
            </a:r>
            <a:r>
              <a:rPr lang="en" sz="1200" u="sng">
                <a:solidFill>
                  <a:schemeClr val="lt1"/>
                </a:solidFill>
                <a:hlinkClick r:id="rId4">
                  <a:extLst>
                    <a:ext uri="{A12FA001-AC4F-418D-AE19-62706E023703}">
                      <ahyp:hlinkClr val="tx"/>
                    </a:ext>
                  </a:extLst>
                </a:hlinkClick>
              </a:rPr>
              <a:t>phred@parrotheads.org</a:t>
            </a:r>
            <a:r>
              <a:rPr lang="en" sz="1200">
                <a:solidFill>
                  <a:schemeClr val="lt1"/>
                </a:solidFill>
              </a:rPr>
              <a:t>  P. 8</a:t>
            </a:r>
            <a:endParaRPr sz="1200">
              <a:solidFill>
                <a:schemeClr val="lt1"/>
              </a:solidFill>
            </a:endParaRPr>
          </a:p>
          <a:p>
            <a:pPr indent="0" lvl="0" marL="0" rtl="0" algn="l">
              <a:spcBef>
                <a:spcPts val="0"/>
              </a:spcBef>
              <a:spcAft>
                <a:spcPts val="0"/>
              </a:spcAft>
              <a:buNone/>
            </a:pPr>
            <a:r>
              <a:t/>
            </a:r>
            <a:endParaRPr>
              <a:solidFill>
                <a:schemeClr val="lt1"/>
              </a:solidFill>
            </a:endParaRPr>
          </a:p>
        </p:txBody>
      </p:sp>
      <p:sp>
        <p:nvSpPr>
          <p:cNvPr id="183" name="Google Shape;183;p20"/>
          <p:cNvSpPr txBox="1"/>
          <p:nvPr/>
        </p:nvSpPr>
        <p:spPr>
          <a:xfrm>
            <a:off x="89200" y="98500"/>
            <a:ext cx="7569000" cy="609300"/>
          </a:xfrm>
          <a:prstGeom prst="rect">
            <a:avLst/>
          </a:prstGeom>
          <a:solidFill>
            <a:srgbClr val="FF0000"/>
          </a:solidFill>
          <a:ln cap="flat" cmpd="sng" w="28575">
            <a:solidFill>
              <a:srgbClr val="3C78D8"/>
            </a:solidFill>
            <a:prstDash val="solid"/>
            <a:round/>
            <a:headEnd len="sm" w="sm" type="none"/>
            <a:tailEnd len="sm" w="sm" type="none"/>
          </a:ln>
        </p:spPr>
        <p:txBody>
          <a:bodyPr anchorCtr="0" anchor="t" bIns="125550" lIns="125550" spcFirstLastPara="1" rIns="125550" wrap="square" tIns="125550">
            <a:noAutofit/>
          </a:bodyPr>
          <a:lstStyle/>
          <a:p>
            <a:pPr indent="0" lvl="0" marL="0" rtl="0" algn="ctr">
              <a:spcBef>
                <a:spcPts val="0"/>
              </a:spcBef>
              <a:spcAft>
                <a:spcPts val="0"/>
              </a:spcAft>
              <a:buNone/>
            </a:pPr>
            <a:r>
              <a:rPr b="1" lang="en" sz="2400">
                <a:solidFill>
                  <a:schemeClr val="lt1"/>
                </a:solidFill>
              </a:rPr>
              <a:t>The Arizona Parrot Head Club Newsletter-Q2 2023</a:t>
            </a:r>
            <a:endParaRPr b="1" sz="2400">
              <a:solidFill>
                <a:schemeClr val="lt1"/>
              </a:solidFill>
            </a:endParaRPr>
          </a:p>
        </p:txBody>
      </p:sp>
      <p:sp>
        <p:nvSpPr>
          <p:cNvPr id="184" name="Google Shape;184;p20"/>
          <p:cNvSpPr txBox="1"/>
          <p:nvPr/>
        </p:nvSpPr>
        <p:spPr>
          <a:xfrm>
            <a:off x="482525" y="1139775"/>
            <a:ext cx="321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85" name="Google Shape;185;p20"/>
          <p:cNvSpPr txBox="1"/>
          <p:nvPr/>
        </p:nvSpPr>
        <p:spPr>
          <a:xfrm>
            <a:off x="4201400" y="1189700"/>
            <a:ext cx="277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86" name="Google Shape;186;p20"/>
          <p:cNvSpPr txBox="1"/>
          <p:nvPr/>
        </p:nvSpPr>
        <p:spPr>
          <a:xfrm>
            <a:off x="759375" y="772350"/>
            <a:ext cx="6264600" cy="523200"/>
          </a:xfrm>
          <a:prstGeom prst="rect">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FF0000"/>
                </a:solidFill>
              </a:rPr>
              <a:t>Flags on the Graves</a:t>
            </a:r>
            <a:r>
              <a:rPr b="1" lang="en" sz="1900">
                <a:solidFill>
                  <a:srgbClr val="FF0000"/>
                </a:solidFill>
              </a:rPr>
              <a:t>…</a:t>
            </a:r>
            <a:r>
              <a:rPr b="1" lang="en" sz="1300">
                <a:solidFill>
                  <a:srgbClr val="FF0000"/>
                </a:solidFill>
              </a:rPr>
              <a:t>by Janet Spittle</a:t>
            </a:r>
            <a:endParaRPr b="1" sz="1300">
              <a:solidFill>
                <a:srgbClr val="FF0000"/>
              </a:solidFill>
            </a:endParaRPr>
          </a:p>
        </p:txBody>
      </p:sp>
      <p:sp>
        <p:nvSpPr>
          <p:cNvPr id="187" name="Google Shape;187;p20"/>
          <p:cNvSpPr txBox="1"/>
          <p:nvPr/>
        </p:nvSpPr>
        <p:spPr>
          <a:xfrm>
            <a:off x="50025" y="1283925"/>
            <a:ext cx="7683300" cy="1693200"/>
          </a:xfrm>
          <a:prstGeom prst="rect">
            <a:avLst/>
          </a:prstGeom>
          <a:solidFill>
            <a:srgbClr val="FF0000"/>
          </a:solidFill>
          <a:ln cap="flat" cmpd="sng" w="7620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On Saturday May 27th at the crack of dawn, 15 parrot heads and phriends met at the National Memorial Cemetery of AZ to place flags on the graves for Memorial Day.  We got into a good rhythm and in no time at all placed over 1000 flags before running out of places to put them.  The cemetery encompasses 225 acres and memorializes more than 78,000 veterans and spouses. A few of us had prior commitments so only about half of the group was able to go to breakfast at the Sunshine Breakfast Bar after we finished. Once again, the AZ Parrot Heads and phriends were able to “party with a purpose” and have a great time doing it.</a:t>
            </a:r>
            <a:endParaRPr>
              <a:solidFill>
                <a:schemeClr val="lt1"/>
              </a:solidFill>
            </a:endParaRPr>
          </a:p>
        </p:txBody>
      </p:sp>
      <p:pic>
        <p:nvPicPr>
          <p:cNvPr id="188" name="Google Shape;188;p20"/>
          <p:cNvPicPr preferRelativeResize="0"/>
          <p:nvPr/>
        </p:nvPicPr>
        <p:blipFill>
          <a:blip r:embed="rId5">
            <a:alphaModFix/>
          </a:blip>
          <a:stretch>
            <a:fillRect/>
          </a:stretch>
        </p:blipFill>
        <p:spPr>
          <a:xfrm>
            <a:off x="3187900" y="2964944"/>
            <a:ext cx="2508875" cy="2516968"/>
          </a:xfrm>
          <a:prstGeom prst="rect">
            <a:avLst/>
          </a:prstGeom>
          <a:noFill/>
          <a:ln cap="flat" cmpd="sng" w="76200">
            <a:solidFill>
              <a:srgbClr val="FF0000"/>
            </a:solidFill>
            <a:prstDash val="solid"/>
            <a:round/>
            <a:headEnd len="sm" w="sm" type="none"/>
            <a:tailEnd len="sm" w="sm" type="none"/>
          </a:ln>
        </p:spPr>
      </p:pic>
      <p:pic>
        <p:nvPicPr>
          <p:cNvPr id="189" name="Google Shape;189;p20"/>
          <p:cNvPicPr preferRelativeResize="0"/>
          <p:nvPr/>
        </p:nvPicPr>
        <p:blipFill rotWithShape="1">
          <a:blip r:embed="rId6">
            <a:alphaModFix/>
          </a:blip>
          <a:srcRect b="0" l="0" r="4552" t="7791"/>
          <a:stretch/>
        </p:blipFill>
        <p:spPr>
          <a:xfrm>
            <a:off x="5440975" y="4940790"/>
            <a:ext cx="2092325" cy="2021187"/>
          </a:xfrm>
          <a:prstGeom prst="rect">
            <a:avLst/>
          </a:prstGeom>
          <a:noFill/>
          <a:ln cap="flat" cmpd="sng" w="76200">
            <a:solidFill>
              <a:srgbClr val="FF0000"/>
            </a:solidFill>
            <a:prstDash val="solid"/>
            <a:round/>
            <a:headEnd len="sm" w="sm" type="none"/>
            <a:tailEnd len="sm" w="sm" type="none"/>
          </a:ln>
        </p:spPr>
      </p:pic>
      <p:pic>
        <p:nvPicPr>
          <p:cNvPr id="190" name="Google Shape;190;p20"/>
          <p:cNvPicPr preferRelativeResize="0"/>
          <p:nvPr/>
        </p:nvPicPr>
        <p:blipFill>
          <a:blip r:embed="rId7">
            <a:alphaModFix/>
          </a:blip>
          <a:stretch>
            <a:fillRect/>
          </a:stretch>
        </p:blipFill>
        <p:spPr>
          <a:xfrm>
            <a:off x="50025" y="2964950"/>
            <a:ext cx="2952750" cy="2952750"/>
          </a:xfrm>
          <a:prstGeom prst="rect">
            <a:avLst/>
          </a:prstGeom>
          <a:noFill/>
          <a:ln cap="flat" cmpd="sng" w="76200">
            <a:solidFill>
              <a:srgbClr val="FF0000"/>
            </a:solidFill>
            <a:prstDash val="solid"/>
            <a:round/>
            <a:headEnd len="sm" w="sm" type="none"/>
            <a:tailEnd len="sm" w="sm" type="none"/>
          </a:ln>
        </p:spPr>
      </p:pic>
      <p:pic>
        <p:nvPicPr>
          <p:cNvPr id="191" name="Google Shape;191;p20"/>
          <p:cNvPicPr preferRelativeResize="0"/>
          <p:nvPr/>
        </p:nvPicPr>
        <p:blipFill>
          <a:blip r:embed="rId8">
            <a:alphaModFix/>
          </a:blip>
          <a:stretch>
            <a:fillRect/>
          </a:stretch>
        </p:blipFill>
        <p:spPr>
          <a:xfrm>
            <a:off x="3094237" y="4905213"/>
            <a:ext cx="2092325" cy="2092350"/>
          </a:xfrm>
          <a:prstGeom prst="rect">
            <a:avLst/>
          </a:prstGeom>
          <a:noFill/>
          <a:ln cap="flat" cmpd="sng" w="76200">
            <a:solidFill>
              <a:srgbClr val="FF0000"/>
            </a:solidFill>
            <a:prstDash val="solid"/>
            <a:round/>
            <a:headEnd len="sm" w="sm" type="none"/>
            <a:tailEnd len="sm" w="sm" type="none"/>
          </a:ln>
        </p:spPr>
      </p:pic>
      <p:sp>
        <p:nvSpPr>
          <p:cNvPr id="192" name="Google Shape;192;p20"/>
          <p:cNvSpPr txBox="1"/>
          <p:nvPr/>
        </p:nvSpPr>
        <p:spPr>
          <a:xfrm>
            <a:off x="110650" y="6242075"/>
            <a:ext cx="2892000" cy="1200600"/>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FF0000"/>
                </a:solidFill>
              </a:rPr>
              <a:t>Soldiers’ Best Friend Golf Tournament </a:t>
            </a:r>
            <a:endParaRPr b="1" sz="2200">
              <a:solidFill>
                <a:srgbClr val="FF0000"/>
              </a:solidFill>
            </a:endParaRPr>
          </a:p>
        </p:txBody>
      </p:sp>
      <p:pic>
        <p:nvPicPr>
          <p:cNvPr id="193" name="Google Shape;193;p20"/>
          <p:cNvPicPr preferRelativeResize="0"/>
          <p:nvPr/>
        </p:nvPicPr>
        <p:blipFill>
          <a:blip r:embed="rId9">
            <a:alphaModFix/>
          </a:blip>
          <a:stretch>
            <a:fillRect/>
          </a:stretch>
        </p:blipFill>
        <p:spPr>
          <a:xfrm>
            <a:off x="3002775" y="7203752"/>
            <a:ext cx="2092350" cy="2099161"/>
          </a:xfrm>
          <a:prstGeom prst="rect">
            <a:avLst/>
          </a:prstGeom>
          <a:noFill/>
          <a:ln cap="flat" cmpd="sng" w="76200">
            <a:solidFill>
              <a:schemeClr val="lt1"/>
            </a:solidFill>
            <a:prstDash val="solid"/>
            <a:round/>
            <a:headEnd len="sm" w="sm" type="none"/>
            <a:tailEnd len="sm" w="sm" type="none"/>
          </a:ln>
        </p:spPr>
      </p:pic>
      <p:pic>
        <p:nvPicPr>
          <p:cNvPr id="194" name="Google Shape;194;p20"/>
          <p:cNvPicPr preferRelativeResize="0"/>
          <p:nvPr/>
        </p:nvPicPr>
        <p:blipFill>
          <a:blip r:embed="rId10">
            <a:alphaModFix/>
          </a:blip>
          <a:stretch>
            <a:fillRect/>
          </a:stretch>
        </p:blipFill>
        <p:spPr>
          <a:xfrm>
            <a:off x="5316225" y="7148025"/>
            <a:ext cx="2190900" cy="2190900"/>
          </a:xfrm>
          <a:prstGeom prst="rect">
            <a:avLst/>
          </a:prstGeom>
          <a:noFill/>
          <a:ln cap="flat" cmpd="sng" w="76200">
            <a:solidFill>
              <a:schemeClr val="lt1"/>
            </a:solidFill>
            <a:prstDash val="solid"/>
            <a:round/>
            <a:headEnd len="sm" w="sm" type="none"/>
            <a:tailEnd len="sm" w="sm" type="none"/>
          </a:ln>
        </p:spPr>
      </p:pic>
      <p:sp>
        <p:nvSpPr>
          <p:cNvPr id="195" name="Google Shape;195;p20"/>
          <p:cNvSpPr txBox="1"/>
          <p:nvPr/>
        </p:nvSpPr>
        <p:spPr>
          <a:xfrm>
            <a:off x="141150" y="7521588"/>
            <a:ext cx="2770500" cy="1908600"/>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0000"/>
                </a:solidFill>
              </a:rPr>
              <a:t>Our phriend, Frank, turned us on to our Q2 chartiy and a golf tournament where a couple of AZ parrot heads played in AND we even sponsored a hole!!! </a:t>
            </a:r>
            <a:endParaRPr b="1" sz="16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FF"/>
        </a:solidFill>
      </p:bgPr>
    </p:bg>
    <p:spTree>
      <p:nvGrpSpPr>
        <p:cNvPr id="199" name="Shape 199"/>
        <p:cNvGrpSpPr/>
        <p:nvPr/>
      </p:nvGrpSpPr>
      <p:grpSpPr>
        <a:xfrm>
          <a:off x="0" y="0"/>
          <a:ext cx="0" cy="0"/>
          <a:chOff x="0" y="0"/>
          <a:chExt cx="0" cy="0"/>
        </a:xfrm>
      </p:grpSpPr>
      <p:sp>
        <p:nvSpPr>
          <p:cNvPr id="200" name="Google Shape;200;p21"/>
          <p:cNvSpPr txBox="1"/>
          <p:nvPr/>
        </p:nvSpPr>
        <p:spPr>
          <a:xfrm>
            <a:off x="276225" y="9509125"/>
            <a:ext cx="7230900" cy="345300"/>
          </a:xfrm>
          <a:prstGeom prst="rect">
            <a:avLst/>
          </a:prstGeom>
          <a:solidFill>
            <a:srgbClr val="0000FF"/>
          </a:solidFill>
          <a:ln cap="flat" cmpd="sng" w="28575">
            <a:solidFill>
              <a:srgbClr val="8E7CC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70000"/>
              </a:lnSpc>
              <a:spcBef>
                <a:spcPts val="0"/>
              </a:spcBef>
              <a:spcAft>
                <a:spcPts val="0"/>
              </a:spcAft>
              <a:buClr>
                <a:schemeClr val="dk1"/>
              </a:buClr>
              <a:buSzPts val="1100"/>
              <a:buFont typeface="Arial"/>
              <a:buNone/>
            </a:pPr>
            <a:r>
              <a:rPr b="1" lang="en" sz="1200">
                <a:solidFill>
                  <a:schemeClr val="lt1"/>
                </a:solidFill>
              </a:rPr>
              <a:t>CONTACT US: </a:t>
            </a:r>
            <a:r>
              <a:rPr lang="en" sz="1200">
                <a:solidFill>
                  <a:schemeClr val="lt1"/>
                </a:solidFill>
              </a:rPr>
              <a:t>AZPHC PO Box 16093 Phoenix, AZ 85011-6093 Email: </a:t>
            </a:r>
            <a:r>
              <a:rPr lang="en" sz="1200" u="sng">
                <a:solidFill>
                  <a:schemeClr val="lt1"/>
                </a:solidFill>
                <a:hlinkClick r:id="rId3">
                  <a:extLst>
                    <a:ext uri="{A12FA001-AC4F-418D-AE19-62706E023703}">
                      <ahyp:hlinkClr val="tx"/>
                    </a:ext>
                  </a:extLst>
                </a:hlinkClick>
              </a:rPr>
              <a:t>phred@parrotheads.org</a:t>
            </a:r>
            <a:r>
              <a:rPr lang="en" sz="1200">
                <a:solidFill>
                  <a:schemeClr val="lt1"/>
                </a:solidFill>
              </a:rPr>
              <a:t>  P. 9</a:t>
            </a:r>
            <a:endParaRPr sz="1200">
              <a:solidFill>
                <a:schemeClr val="lt1"/>
              </a:solidFill>
            </a:endParaRPr>
          </a:p>
          <a:p>
            <a:pPr indent="0" lvl="0" marL="0" rtl="0" algn="l">
              <a:spcBef>
                <a:spcPts val="0"/>
              </a:spcBef>
              <a:spcAft>
                <a:spcPts val="0"/>
              </a:spcAft>
              <a:buNone/>
            </a:pPr>
            <a:r>
              <a:t/>
            </a:r>
            <a:endParaRPr>
              <a:solidFill>
                <a:schemeClr val="lt1"/>
              </a:solidFill>
            </a:endParaRPr>
          </a:p>
        </p:txBody>
      </p:sp>
      <p:sp>
        <p:nvSpPr>
          <p:cNvPr id="201" name="Google Shape;201;p21"/>
          <p:cNvSpPr txBox="1"/>
          <p:nvPr/>
        </p:nvSpPr>
        <p:spPr>
          <a:xfrm>
            <a:off x="89200" y="98500"/>
            <a:ext cx="7569000" cy="609300"/>
          </a:xfrm>
          <a:prstGeom prst="rect">
            <a:avLst/>
          </a:prstGeom>
          <a:solidFill>
            <a:srgbClr val="FFFF00"/>
          </a:solidFill>
          <a:ln cap="flat" cmpd="sng" w="28575">
            <a:solidFill>
              <a:srgbClr val="3C78D8"/>
            </a:solidFill>
            <a:prstDash val="solid"/>
            <a:round/>
            <a:headEnd len="sm" w="sm" type="none"/>
            <a:tailEnd len="sm" w="sm" type="none"/>
          </a:ln>
        </p:spPr>
        <p:txBody>
          <a:bodyPr anchorCtr="0" anchor="t" bIns="125550" lIns="125550" spcFirstLastPara="1" rIns="125550" wrap="square" tIns="125550">
            <a:noAutofit/>
          </a:bodyPr>
          <a:lstStyle/>
          <a:p>
            <a:pPr indent="0" lvl="0" marL="0" rtl="0" algn="ctr">
              <a:spcBef>
                <a:spcPts val="0"/>
              </a:spcBef>
              <a:spcAft>
                <a:spcPts val="0"/>
              </a:spcAft>
              <a:buNone/>
            </a:pPr>
            <a:r>
              <a:rPr b="1" lang="en" sz="2400">
                <a:solidFill>
                  <a:srgbClr val="3C78D8"/>
                </a:solidFill>
              </a:rPr>
              <a:t>The Arizona Parrot Head Club Newsletter-Q2 2023</a:t>
            </a:r>
            <a:endParaRPr b="1" sz="2400">
              <a:solidFill>
                <a:srgbClr val="3C78D8"/>
              </a:solidFill>
            </a:endParaRPr>
          </a:p>
        </p:txBody>
      </p:sp>
      <p:sp>
        <p:nvSpPr>
          <p:cNvPr id="202" name="Google Shape;202;p21"/>
          <p:cNvSpPr txBox="1"/>
          <p:nvPr/>
        </p:nvSpPr>
        <p:spPr>
          <a:xfrm>
            <a:off x="482525" y="1139775"/>
            <a:ext cx="321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3" name="Google Shape;203;p21"/>
          <p:cNvSpPr txBox="1"/>
          <p:nvPr/>
        </p:nvSpPr>
        <p:spPr>
          <a:xfrm>
            <a:off x="4201400" y="1189700"/>
            <a:ext cx="277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4" name="Google Shape;204;p21"/>
          <p:cNvSpPr txBox="1"/>
          <p:nvPr/>
        </p:nvSpPr>
        <p:spPr>
          <a:xfrm>
            <a:off x="1277950" y="958850"/>
            <a:ext cx="5510100" cy="523200"/>
          </a:xfrm>
          <a:prstGeom prst="rect">
            <a:avLst/>
          </a:prstGeom>
          <a:solidFill>
            <a:srgbClr val="00FFFF"/>
          </a:solidFill>
          <a:ln cap="flat" cmpd="sng" w="7620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9900FF"/>
                </a:solidFill>
              </a:rPr>
              <a:t>Parrot Grande Registration is OPEN!!!</a:t>
            </a:r>
            <a:endParaRPr b="1" sz="2300">
              <a:solidFill>
                <a:srgbClr val="9900FF"/>
              </a:solidFill>
            </a:endParaRPr>
          </a:p>
        </p:txBody>
      </p:sp>
      <p:pic>
        <p:nvPicPr>
          <p:cNvPr id="205" name="Google Shape;205;p21"/>
          <p:cNvPicPr preferRelativeResize="0"/>
          <p:nvPr/>
        </p:nvPicPr>
        <p:blipFill>
          <a:blip r:embed="rId4">
            <a:alphaModFix/>
          </a:blip>
          <a:stretch>
            <a:fillRect/>
          </a:stretch>
        </p:blipFill>
        <p:spPr>
          <a:xfrm>
            <a:off x="1091063" y="1589900"/>
            <a:ext cx="5883874" cy="7614425"/>
          </a:xfrm>
          <a:prstGeom prst="rect">
            <a:avLst/>
          </a:prstGeom>
          <a:noFill/>
          <a:ln cap="flat" cmpd="sng" w="76200">
            <a:solidFill>
              <a:srgbClr val="9900FF"/>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